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61" r:id="rId4"/>
    <p:sldId id="262" r:id="rId5"/>
    <p:sldId id="272" r:id="rId6"/>
    <p:sldId id="273" r:id="rId7"/>
    <p:sldId id="263" r:id="rId8"/>
    <p:sldId id="264" r:id="rId9"/>
    <p:sldId id="265" r:id="rId10"/>
    <p:sldId id="266" r:id="rId11"/>
    <p:sldId id="267" r:id="rId12"/>
    <p:sldId id="268" r:id="rId13"/>
    <p:sldId id="274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3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946875-2C4D-4E2B-A646-5AA8BC5764DC}" type="doc">
      <dgm:prSet loTypeId="urn:microsoft.com/office/officeart/2005/8/layout/cycle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72768214-8609-40FF-A184-4CCA45EC7425}">
      <dgm:prSet phldrT="[Texto]" custT="1"/>
      <dgm:spPr/>
      <dgm:t>
        <a:bodyPr/>
        <a:lstStyle/>
        <a:p>
          <a:r>
            <a:rPr lang="pt-BR" sz="1800" dirty="0"/>
            <a:t>Estudos individuais</a:t>
          </a:r>
        </a:p>
      </dgm:t>
    </dgm:pt>
    <dgm:pt modelId="{192CDA7D-3246-47A4-A6B7-9BB70F46691E}" type="parTrans" cxnId="{DFC2EEC5-1D99-426D-9E89-7FF46E3238F2}">
      <dgm:prSet/>
      <dgm:spPr/>
      <dgm:t>
        <a:bodyPr/>
        <a:lstStyle/>
        <a:p>
          <a:endParaRPr lang="pt-BR"/>
        </a:p>
      </dgm:t>
    </dgm:pt>
    <dgm:pt modelId="{AAFBDA7F-C026-45E3-A887-2DFE36A34FE8}" type="sibTrans" cxnId="{DFC2EEC5-1D99-426D-9E89-7FF46E3238F2}">
      <dgm:prSet/>
      <dgm:spPr/>
      <dgm:t>
        <a:bodyPr/>
        <a:lstStyle/>
        <a:p>
          <a:endParaRPr lang="pt-BR"/>
        </a:p>
      </dgm:t>
    </dgm:pt>
    <dgm:pt modelId="{8346E699-02D4-4E05-8A22-FB9CC883D7FD}">
      <dgm:prSet phldrT="[Texto]" custT="1"/>
      <dgm:spPr>
        <a:solidFill>
          <a:srgbClr val="00B050"/>
        </a:solidFill>
      </dgm:spPr>
      <dgm:t>
        <a:bodyPr/>
        <a:lstStyle/>
        <a:p>
          <a:r>
            <a:rPr lang="pt-BR" sz="1800" dirty="0"/>
            <a:t>Consulta bibliográfica</a:t>
          </a:r>
        </a:p>
      </dgm:t>
    </dgm:pt>
    <dgm:pt modelId="{34859ED5-4B0D-4D75-BC89-1F2D5699CAF4}" type="parTrans" cxnId="{34AA241D-4A64-44AB-897E-1C4F7F0E3A98}">
      <dgm:prSet/>
      <dgm:spPr/>
      <dgm:t>
        <a:bodyPr/>
        <a:lstStyle/>
        <a:p>
          <a:endParaRPr lang="pt-BR"/>
        </a:p>
      </dgm:t>
    </dgm:pt>
    <dgm:pt modelId="{56FAE472-46E3-4624-ABB1-6670CAA2CF4D}" type="sibTrans" cxnId="{34AA241D-4A64-44AB-897E-1C4F7F0E3A98}">
      <dgm:prSet/>
      <dgm:spPr/>
      <dgm:t>
        <a:bodyPr/>
        <a:lstStyle/>
        <a:p>
          <a:endParaRPr lang="pt-BR"/>
        </a:p>
      </dgm:t>
    </dgm:pt>
    <dgm:pt modelId="{998BD93E-0120-4FC5-ABCA-8445866F39E1}">
      <dgm:prSet phldrT="[Texto]" custT="1"/>
      <dgm:spPr>
        <a:solidFill>
          <a:srgbClr val="C00000"/>
        </a:solidFill>
      </dgm:spPr>
      <dgm:t>
        <a:bodyPr/>
        <a:lstStyle/>
        <a:p>
          <a:r>
            <a:rPr lang="pt-BR" sz="1800" dirty="0"/>
            <a:t>Palestras</a:t>
          </a:r>
        </a:p>
      </dgm:t>
    </dgm:pt>
    <dgm:pt modelId="{D12F767E-D401-407D-BB05-68A7F6043C21}" type="parTrans" cxnId="{FF5607AA-7316-4778-B65E-4EF557E98A9E}">
      <dgm:prSet/>
      <dgm:spPr/>
      <dgm:t>
        <a:bodyPr/>
        <a:lstStyle/>
        <a:p>
          <a:endParaRPr lang="pt-BR"/>
        </a:p>
      </dgm:t>
    </dgm:pt>
    <dgm:pt modelId="{E20F4203-C870-46BF-868A-2518FFCB3C71}" type="sibTrans" cxnId="{FF5607AA-7316-4778-B65E-4EF557E98A9E}">
      <dgm:prSet/>
      <dgm:spPr/>
      <dgm:t>
        <a:bodyPr/>
        <a:lstStyle/>
        <a:p>
          <a:endParaRPr lang="pt-BR"/>
        </a:p>
      </dgm:t>
    </dgm:pt>
    <dgm:pt modelId="{0A570906-6B6D-40F8-887F-1BED0AE1FD66}">
      <dgm:prSet phldrT="[Texto]" custT="1"/>
      <dgm:spPr/>
      <dgm:t>
        <a:bodyPr/>
        <a:lstStyle/>
        <a:p>
          <a:r>
            <a:rPr lang="pt-BR" sz="1800" dirty="0"/>
            <a:t>Discussões</a:t>
          </a:r>
        </a:p>
      </dgm:t>
    </dgm:pt>
    <dgm:pt modelId="{DAC4D6D0-F188-4F2D-B632-3E20306F5D6F}" type="parTrans" cxnId="{8A6A5BFC-366D-488F-9FF2-50BB3B8B7D62}">
      <dgm:prSet/>
      <dgm:spPr/>
      <dgm:t>
        <a:bodyPr/>
        <a:lstStyle/>
        <a:p>
          <a:endParaRPr lang="pt-BR"/>
        </a:p>
      </dgm:t>
    </dgm:pt>
    <dgm:pt modelId="{06F6336B-0446-4B0C-AE78-B80CA7DBD26C}" type="sibTrans" cxnId="{8A6A5BFC-366D-488F-9FF2-50BB3B8B7D62}">
      <dgm:prSet/>
      <dgm:spPr/>
      <dgm:t>
        <a:bodyPr/>
        <a:lstStyle/>
        <a:p>
          <a:endParaRPr lang="pt-BR"/>
        </a:p>
      </dgm:t>
    </dgm:pt>
    <dgm:pt modelId="{1B1700DE-B466-4144-8034-D87F1EFA63AD}">
      <dgm:prSet phldrT="[Texto]" custT="1"/>
      <dgm:spPr/>
      <dgm:t>
        <a:bodyPr/>
        <a:lstStyle/>
        <a:p>
          <a:r>
            <a:rPr lang="pt-BR" sz="1800" dirty="0"/>
            <a:t>Resolução de problemas</a:t>
          </a:r>
        </a:p>
      </dgm:t>
    </dgm:pt>
    <dgm:pt modelId="{2C5E9A3C-46B0-424A-916B-55E658DF15E0}" type="parTrans" cxnId="{E99A73D2-B6C0-485D-8278-85442AA56E5A}">
      <dgm:prSet/>
      <dgm:spPr/>
      <dgm:t>
        <a:bodyPr/>
        <a:lstStyle/>
        <a:p>
          <a:endParaRPr lang="pt-BR"/>
        </a:p>
      </dgm:t>
    </dgm:pt>
    <dgm:pt modelId="{2B72A31B-4CB9-4642-B3DA-305B62075F3B}" type="sibTrans" cxnId="{E99A73D2-B6C0-485D-8278-85442AA56E5A}">
      <dgm:prSet/>
      <dgm:spPr/>
      <dgm:t>
        <a:bodyPr/>
        <a:lstStyle/>
        <a:p>
          <a:endParaRPr lang="pt-BR"/>
        </a:p>
      </dgm:t>
    </dgm:pt>
    <dgm:pt modelId="{60D84312-9206-494A-9AD6-63E0D44AE1B9}">
      <dgm:prSet phldrT="[Texto]"/>
      <dgm:spPr/>
      <dgm:t>
        <a:bodyPr/>
        <a:lstStyle/>
        <a:p>
          <a:r>
            <a:rPr lang="pt-BR" dirty="0"/>
            <a:t>Redação de trabalhos</a:t>
          </a:r>
        </a:p>
      </dgm:t>
    </dgm:pt>
    <dgm:pt modelId="{A98F8AFE-4379-4097-A0FF-861881DCDBAB}" type="parTrans" cxnId="{559D821E-2CEA-4080-BEC1-CAA128BB64F4}">
      <dgm:prSet/>
      <dgm:spPr/>
      <dgm:t>
        <a:bodyPr/>
        <a:lstStyle/>
        <a:p>
          <a:endParaRPr lang="pt-BR"/>
        </a:p>
      </dgm:t>
    </dgm:pt>
    <dgm:pt modelId="{753A8747-A55D-4E2F-8CA4-B550C101B57D}" type="sibTrans" cxnId="{559D821E-2CEA-4080-BEC1-CAA128BB64F4}">
      <dgm:prSet/>
      <dgm:spPr/>
      <dgm:t>
        <a:bodyPr/>
        <a:lstStyle/>
        <a:p>
          <a:endParaRPr lang="pt-BR"/>
        </a:p>
      </dgm:t>
    </dgm:pt>
    <dgm:pt modelId="{7F9EA0D3-8361-4583-823F-C125568E8597}">
      <dgm:prSet/>
      <dgm:spPr>
        <a:solidFill>
          <a:srgbClr val="FF0000"/>
        </a:solidFill>
      </dgm:spPr>
      <dgm:t>
        <a:bodyPr/>
        <a:lstStyle/>
        <a:p>
          <a:r>
            <a:rPr lang="pt-BR" dirty="0"/>
            <a:t>Atividades práticas</a:t>
          </a:r>
        </a:p>
      </dgm:t>
    </dgm:pt>
    <dgm:pt modelId="{9F2234AE-59BB-4968-A88B-08C4826C1A63}" type="parTrans" cxnId="{BD2DB42F-FC44-4E3A-A42C-B2AB3C9DFF12}">
      <dgm:prSet/>
      <dgm:spPr/>
      <dgm:t>
        <a:bodyPr/>
        <a:lstStyle/>
        <a:p>
          <a:endParaRPr lang="pt-BR"/>
        </a:p>
      </dgm:t>
    </dgm:pt>
    <dgm:pt modelId="{FE463D38-8594-4FF9-9E13-E357FC91F5B8}" type="sibTrans" cxnId="{BD2DB42F-FC44-4E3A-A42C-B2AB3C9DFF12}">
      <dgm:prSet/>
      <dgm:spPr/>
      <dgm:t>
        <a:bodyPr/>
        <a:lstStyle/>
        <a:p>
          <a:endParaRPr lang="pt-BR"/>
        </a:p>
      </dgm:t>
    </dgm:pt>
    <dgm:pt modelId="{4870A13E-C4F0-478C-AE2E-94A14673946E}">
      <dgm:prSet phldrT="[Texto]"/>
      <dgm:spPr/>
      <dgm:t>
        <a:bodyPr/>
        <a:lstStyle/>
        <a:p>
          <a:r>
            <a:rPr lang="pt-BR" dirty="0"/>
            <a:t>Saídas a campo</a:t>
          </a:r>
        </a:p>
      </dgm:t>
    </dgm:pt>
    <dgm:pt modelId="{40786CCA-E687-4397-B732-2F4AD2654D4D}" type="parTrans" cxnId="{DD5ED4AE-18C8-4C9D-A425-2A4A53F97078}">
      <dgm:prSet/>
      <dgm:spPr/>
      <dgm:t>
        <a:bodyPr/>
        <a:lstStyle/>
        <a:p>
          <a:endParaRPr lang="pt-BR"/>
        </a:p>
      </dgm:t>
    </dgm:pt>
    <dgm:pt modelId="{B416072A-F8AC-4F8C-952C-804FB6AC3EFF}" type="sibTrans" cxnId="{DD5ED4AE-18C8-4C9D-A425-2A4A53F97078}">
      <dgm:prSet/>
      <dgm:spPr/>
      <dgm:t>
        <a:bodyPr/>
        <a:lstStyle/>
        <a:p>
          <a:endParaRPr lang="pt-BR"/>
        </a:p>
      </dgm:t>
    </dgm:pt>
    <dgm:pt modelId="{568F8238-FAAC-4ED4-88EE-C0FD4A3AFEE1}" type="pres">
      <dgm:prSet presAssocID="{A5946875-2C4D-4E2B-A646-5AA8BC5764DC}" presName="Name0" presStyleCnt="0">
        <dgm:presLayoutVars>
          <dgm:dir/>
          <dgm:resizeHandles val="exact"/>
        </dgm:presLayoutVars>
      </dgm:prSet>
      <dgm:spPr/>
    </dgm:pt>
    <dgm:pt modelId="{2BE0E24E-7865-457B-919B-52E8453F594D}" type="pres">
      <dgm:prSet presAssocID="{A5946875-2C4D-4E2B-A646-5AA8BC5764DC}" presName="cycle" presStyleCnt="0"/>
      <dgm:spPr/>
    </dgm:pt>
    <dgm:pt modelId="{DFD0B035-285B-4C2B-95D5-BC487BA3D1AD}" type="pres">
      <dgm:prSet presAssocID="{72768214-8609-40FF-A184-4CCA45EC7425}" presName="nodeFirstNode" presStyleLbl="node1" presStyleIdx="0" presStyleCnt="8">
        <dgm:presLayoutVars>
          <dgm:bulletEnabled val="1"/>
        </dgm:presLayoutVars>
      </dgm:prSet>
      <dgm:spPr/>
    </dgm:pt>
    <dgm:pt modelId="{EFE2A947-319F-457C-8D04-FB3EDB1F85CA}" type="pres">
      <dgm:prSet presAssocID="{AAFBDA7F-C026-45E3-A887-2DFE36A34FE8}" presName="sibTransFirstNode" presStyleLbl="bgShp" presStyleIdx="0" presStyleCnt="1"/>
      <dgm:spPr/>
    </dgm:pt>
    <dgm:pt modelId="{AADD25ED-E79E-4FB2-81C1-BD906EA20992}" type="pres">
      <dgm:prSet presAssocID="{8346E699-02D4-4E05-8A22-FB9CC883D7FD}" presName="nodeFollowingNodes" presStyleLbl="node1" presStyleIdx="1" presStyleCnt="8" custRadScaleRad="107353" custRadScaleInc="26029">
        <dgm:presLayoutVars>
          <dgm:bulletEnabled val="1"/>
        </dgm:presLayoutVars>
      </dgm:prSet>
      <dgm:spPr/>
    </dgm:pt>
    <dgm:pt modelId="{F3F893F6-DA96-417E-8F2B-4138A1BF3991}" type="pres">
      <dgm:prSet presAssocID="{998BD93E-0120-4FC5-ABCA-8445866F39E1}" presName="nodeFollowingNodes" presStyleLbl="node1" presStyleIdx="2" presStyleCnt="8" custRadScaleRad="111011" custRadScaleInc="7704">
        <dgm:presLayoutVars>
          <dgm:bulletEnabled val="1"/>
        </dgm:presLayoutVars>
      </dgm:prSet>
      <dgm:spPr/>
    </dgm:pt>
    <dgm:pt modelId="{90506F5C-6847-43DE-A3EE-8BED24ABE3EB}" type="pres">
      <dgm:prSet presAssocID="{0A570906-6B6D-40F8-887F-1BED0AE1FD66}" presName="nodeFollowingNodes" presStyleLbl="node1" presStyleIdx="3" presStyleCnt="8" custRadScaleRad="110852" custRadScaleInc="-19675">
        <dgm:presLayoutVars>
          <dgm:bulletEnabled val="1"/>
        </dgm:presLayoutVars>
      </dgm:prSet>
      <dgm:spPr/>
    </dgm:pt>
    <dgm:pt modelId="{9A45EBCB-34F0-405E-8DC9-14C67B801E27}" type="pres">
      <dgm:prSet presAssocID="{1B1700DE-B466-4144-8034-D87F1EFA63AD}" presName="nodeFollowingNodes" presStyleLbl="node1" presStyleIdx="4" presStyleCnt="8" custRadScaleRad="102205" custRadScaleInc="-15236">
        <dgm:presLayoutVars>
          <dgm:bulletEnabled val="1"/>
        </dgm:presLayoutVars>
      </dgm:prSet>
      <dgm:spPr/>
    </dgm:pt>
    <dgm:pt modelId="{E4AA2A4D-0BC8-4505-A31B-6CC3D10A7ED9}" type="pres">
      <dgm:prSet presAssocID="{60D84312-9206-494A-9AD6-63E0D44AE1B9}" presName="nodeFollowingNodes" presStyleLbl="node1" presStyleIdx="5" presStyleCnt="8" custRadScaleRad="105357" custRadScaleInc="13160">
        <dgm:presLayoutVars>
          <dgm:bulletEnabled val="1"/>
        </dgm:presLayoutVars>
      </dgm:prSet>
      <dgm:spPr/>
    </dgm:pt>
    <dgm:pt modelId="{9EE2E963-C696-4955-8569-9FA39E1BF039}" type="pres">
      <dgm:prSet presAssocID="{7F9EA0D3-8361-4583-823F-C125568E8597}" presName="nodeFollowingNodes" presStyleLbl="node1" presStyleIdx="6" presStyleCnt="8" custRadScaleRad="113021" custRadScaleInc="0">
        <dgm:presLayoutVars>
          <dgm:bulletEnabled val="1"/>
        </dgm:presLayoutVars>
      </dgm:prSet>
      <dgm:spPr/>
    </dgm:pt>
    <dgm:pt modelId="{43F653CE-921B-465C-92C2-5D1A1C3632BB}" type="pres">
      <dgm:prSet presAssocID="{4870A13E-C4F0-478C-AE2E-94A14673946E}" presName="nodeFollowingNodes" presStyleLbl="node1" presStyleIdx="7" presStyleCnt="8" custRadScaleRad="101814" custRadScaleInc="-20584">
        <dgm:presLayoutVars>
          <dgm:bulletEnabled val="1"/>
        </dgm:presLayoutVars>
      </dgm:prSet>
      <dgm:spPr/>
    </dgm:pt>
  </dgm:ptLst>
  <dgm:cxnLst>
    <dgm:cxn modelId="{34AA241D-4A64-44AB-897E-1C4F7F0E3A98}" srcId="{A5946875-2C4D-4E2B-A646-5AA8BC5764DC}" destId="{8346E699-02D4-4E05-8A22-FB9CC883D7FD}" srcOrd="1" destOrd="0" parTransId="{34859ED5-4B0D-4D75-BC89-1F2D5699CAF4}" sibTransId="{56FAE472-46E3-4624-ABB1-6670CAA2CF4D}"/>
    <dgm:cxn modelId="{559D821E-2CEA-4080-BEC1-CAA128BB64F4}" srcId="{A5946875-2C4D-4E2B-A646-5AA8BC5764DC}" destId="{60D84312-9206-494A-9AD6-63E0D44AE1B9}" srcOrd="5" destOrd="0" parTransId="{A98F8AFE-4379-4097-A0FF-861881DCDBAB}" sibTransId="{753A8747-A55D-4E2F-8CA4-B550C101B57D}"/>
    <dgm:cxn modelId="{50406325-5591-43CE-9C3A-97DB95D92890}" type="presOf" srcId="{998BD93E-0120-4FC5-ABCA-8445866F39E1}" destId="{F3F893F6-DA96-417E-8F2B-4138A1BF3991}" srcOrd="0" destOrd="0" presId="urn:microsoft.com/office/officeart/2005/8/layout/cycle3"/>
    <dgm:cxn modelId="{BD2DB42F-FC44-4E3A-A42C-B2AB3C9DFF12}" srcId="{A5946875-2C4D-4E2B-A646-5AA8BC5764DC}" destId="{7F9EA0D3-8361-4583-823F-C125568E8597}" srcOrd="6" destOrd="0" parTransId="{9F2234AE-59BB-4968-A88B-08C4826C1A63}" sibTransId="{FE463D38-8594-4FF9-9E13-E357FC91F5B8}"/>
    <dgm:cxn modelId="{B3591438-7C01-468E-A5CA-E6C584D6333C}" type="presOf" srcId="{72768214-8609-40FF-A184-4CCA45EC7425}" destId="{DFD0B035-285B-4C2B-95D5-BC487BA3D1AD}" srcOrd="0" destOrd="0" presId="urn:microsoft.com/office/officeart/2005/8/layout/cycle3"/>
    <dgm:cxn modelId="{02673F3A-B5EF-47FD-90B6-8A6590419E48}" type="presOf" srcId="{1B1700DE-B466-4144-8034-D87F1EFA63AD}" destId="{9A45EBCB-34F0-405E-8DC9-14C67B801E27}" srcOrd="0" destOrd="0" presId="urn:microsoft.com/office/officeart/2005/8/layout/cycle3"/>
    <dgm:cxn modelId="{A394005D-BE83-4269-AC34-FE1EE2765056}" type="presOf" srcId="{8346E699-02D4-4E05-8A22-FB9CC883D7FD}" destId="{AADD25ED-E79E-4FB2-81C1-BD906EA20992}" srcOrd="0" destOrd="0" presId="urn:microsoft.com/office/officeart/2005/8/layout/cycle3"/>
    <dgm:cxn modelId="{0EBE7645-4776-4258-B1B2-797AE4C1F4D5}" type="presOf" srcId="{60D84312-9206-494A-9AD6-63E0D44AE1B9}" destId="{E4AA2A4D-0BC8-4505-A31B-6CC3D10A7ED9}" srcOrd="0" destOrd="0" presId="urn:microsoft.com/office/officeart/2005/8/layout/cycle3"/>
    <dgm:cxn modelId="{4C18CA47-986C-485B-867E-99E800C9C1F5}" type="presOf" srcId="{7F9EA0D3-8361-4583-823F-C125568E8597}" destId="{9EE2E963-C696-4955-8569-9FA39E1BF039}" srcOrd="0" destOrd="0" presId="urn:microsoft.com/office/officeart/2005/8/layout/cycle3"/>
    <dgm:cxn modelId="{13EFBA84-FEFB-40A5-8530-47D11469CB3B}" type="presOf" srcId="{A5946875-2C4D-4E2B-A646-5AA8BC5764DC}" destId="{568F8238-FAAC-4ED4-88EE-C0FD4A3AFEE1}" srcOrd="0" destOrd="0" presId="urn:microsoft.com/office/officeart/2005/8/layout/cycle3"/>
    <dgm:cxn modelId="{3EC35797-9088-422A-BD30-277403FA178B}" type="presOf" srcId="{AAFBDA7F-C026-45E3-A887-2DFE36A34FE8}" destId="{EFE2A947-319F-457C-8D04-FB3EDB1F85CA}" srcOrd="0" destOrd="0" presId="urn:microsoft.com/office/officeart/2005/8/layout/cycle3"/>
    <dgm:cxn modelId="{FF5607AA-7316-4778-B65E-4EF557E98A9E}" srcId="{A5946875-2C4D-4E2B-A646-5AA8BC5764DC}" destId="{998BD93E-0120-4FC5-ABCA-8445866F39E1}" srcOrd="2" destOrd="0" parTransId="{D12F767E-D401-407D-BB05-68A7F6043C21}" sibTransId="{E20F4203-C870-46BF-868A-2518FFCB3C71}"/>
    <dgm:cxn modelId="{DD5ED4AE-18C8-4C9D-A425-2A4A53F97078}" srcId="{A5946875-2C4D-4E2B-A646-5AA8BC5764DC}" destId="{4870A13E-C4F0-478C-AE2E-94A14673946E}" srcOrd="7" destOrd="0" parTransId="{40786CCA-E687-4397-B732-2F4AD2654D4D}" sibTransId="{B416072A-F8AC-4F8C-952C-804FB6AC3EFF}"/>
    <dgm:cxn modelId="{76DAEAAF-1AF4-4118-A33E-A4C2636EC820}" type="presOf" srcId="{0A570906-6B6D-40F8-887F-1BED0AE1FD66}" destId="{90506F5C-6847-43DE-A3EE-8BED24ABE3EB}" srcOrd="0" destOrd="0" presId="urn:microsoft.com/office/officeart/2005/8/layout/cycle3"/>
    <dgm:cxn modelId="{0FBFC5C5-7CE4-4E84-8C61-9779D0075132}" type="presOf" srcId="{4870A13E-C4F0-478C-AE2E-94A14673946E}" destId="{43F653CE-921B-465C-92C2-5D1A1C3632BB}" srcOrd="0" destOrd="0" presId="urn:microsoft.com/office/officeart/2005/8/layout/cycle3"/>
    <dgm:cxn modelId="{DFC2EEC5-1D99-426D-9E89-7FF46E3238F2}" srcId="{A5946875-2C4D-4E2B-A646-5AA8BC5764DC}" destId="{72768214-8609-40FF-A184-4CCA45EC7425}" srcOrd="0" destOrd="0" parTransId="{192CDA7D-3246-47A4-A6B7-9BB70F46691E}" sibTransId="{AAFBDA7F-C026-45E3-A887-2DFE36A34FE8}"/>
    <dgm:cxn modelId="{E99A73D2-B6C0-485D-8278-85442AA56E5A}" srcId="{A5946875-2C4D-4E2B-A646-5AA8BC5764DC}" destId="{1B1700DE-B466-4144-8034-D87F1EFA63AD}" srcOrd="4" destOrd="0" parTransId="{2C5E9A3C-46B0-424A-916B-55E658DF15E0}" sibTransId="{2B72A31B-4CB9-4642-B3DA-305B62075F3B}"/>
    <dgm:cxn modelId="{8A6A5BFC-366D-488F-9FF2-50BB3B8B7D62}" srcId="{A5946875-2C4D-4E2B-A646-5AA8BC5764DC}" destId="{0A570906-6B6D-40F8-887F-1BED0AE1FD66}" srcOrd="3" destOrd="0" parTransId="{DAC4D6D0-F188-4F2D-B632-3E20306F5D6F}" sibTransId="{06F6336B-0446-4B0C-AE78-B80CA7DBD26C}"/>
    <dgm:cxn modelId="{838049EF-1C8F-4BED-A793-886DFC900B1D}" type="presParOf" srcId="{568F8238-FAAC-4ED4-88EE-C0FD4A3AFEE1}" destId="{2BE0E24E-7865-457B-919B-52E8453F594D}" srcOrd="0" destOrd="0" presId="urn:microsoft.com/office/officeart/2005/8/layout/cycle3"/>
    <dgm:cxn modelId="{E6BCC0F1-76FD-46A0-BFE1-5F803AEC281B}" type="presParOf" srcId="{2BE0E24E-7865-457B-919B-52E8453F594D}" destId="{DFD0B035-285B-4C2B-95D5-BC487BA3D1AD}" srcOrd="0" destOrd="0" presId="urn:microsoft.com/office/officeart/2005/8/layout/cycle3"/>
    <dgm:cxn modelId="{4D081353-9342-4E62-800D-E203AC277B1D}" type="presParOf" srcId="{2BE0E24E-7865-457B-919B-52E8453F594D}" destId="{EFE2A947-319F-457C-8D04-FB3EDB1F85CA}" srcOrd="1" destOrd="0" presId="urn:microsoft.com/office/officeart/2005/8/layout/cycle3"/>
    <dgm:cxn modelId="{EA4493D6-8A5E-4CF6-AE56-27E345D00285}" type="presParOf" srcId="{2BE0E24E-7865-457B-919B-52E8453F594D}" destId="{AADD25ED-E79E-4FB2-81C1-BD906EA20992}" srcOrd="2" destOrd="0" presId="urn:microsoft.com/office/officeart/2005/8/layout/cycle3"/>
    <dgm:cxn modelId="{477C233C-543D-4C8C-9CE7-C074362D2C3C}" type="presParOf" srcId="{2BE0E24E-7865-457B-919B-52E8453F594D}" destId="{F3F893F6-DA96-417E-8F2B-4138A1BF3991}" srcOrd="3" destOrd="0" presId="urn:microsoft.com/office/officeart/2005/8/layout/cycle3"/>
    <dgm:cxn modelId="{994671CD-5B0C-4FD2-8641-9566B9642E4F}" type="presParOf" srcId="{2BE0E24E-7865-457B-919B-52E8453F594D}" destId="{90506F5C-6847-43DE-A3EE-8BED24ABE3EB}" srcOrd="4" destOrd="0" presId="urn:microsoft.com/office/officeart/2005/8/layout/cycle3"/>
    <dgm:cxn modelId="{FD29A19A-3057-4533-A00C-8130E3EF5809}" type="presParOf" srcId="{2BE0E24E-7865-457B-919B-52E8453F594D}" destId="{9A45EBCB-34F0-405E-8DC9-14C67B801E27}" srcOrd="5" destOrd="0" presId="urn:microsoft.com/office/officeart/2005/8/layout/cycle3"/>
    <dgm:cxn modelId="{47E23371-BAEE-422C-9A88-0F3D196DE171}" type="presParOf" srcId="{2BE0E24E-7865-457B-919B-52E8453F594D}" destId="{E4AA2A4D-0BC8-4505-A31B-6CC3D10A7ED9}" srcOrd="6" destOrd="0" presId="urn:microsoft.com/office/officeart/2005/8/layout/cycle3"/>
    <dgm:cxn modelId="{CCA39072-7FD3-4D5B-933D-627F4FE38155}" type="presParOf" srcId="{2BE0E24E-7865-457B-919B-52E8453F594D}" destId="{9EE2E963-C696-4955-8569-9FA39E1BF039}" srcOrd="7" destOrd="0" presId="urn:microsoft.com/office/officeart/2005/8/layout/cycle3"/>
    <dgm:cxn modelId="{EC6EF361-91E3-4C99-9E4A-F755DBBE672F}" type="presParOf" srcId="{2BE0E24E-7865-457B-919B-52E8453F594D}" destId="{43F653CE-921B-465C-92C2-5D1A1C3632BB}" srcOrd="8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C47AF3-5C15-4CBC-B25D-F91328B573D6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t-BR"/>
        </a:p>
      </dgm:t>
    </dgm:pt>
    <dgm:pt modelId="{5BB553EB-7512-4097-95B9-FAF9DD61C691}">
      <dgm:prSet phldrT="[Texto]" custT="1"/>
      <dgm:spPr/>
      <dgm:t>
        <a:bodyPr/>
        <a:lstStyle/>
        <a:p>
          <a:r>
            <a:rPr lang="pt-BR" sz="2400" dirty="0"/>
            <a:t>Avaliação descritiva</a:t>
          </a:r>
        </a:p>
      </dgm:t>
    </dgm:pt>
    <dgm:pt modelId="{62C8F6A5-840C-49EC-AE36-22D319DD1263}" type="parTrans" cxnId="{CDD3F302-5B65-44EE-986D-8A90BAA596A6}">
      <dgm:prSet/>
      <dgm:spPr/>
      <dgm:t>
        <a:bodyPr/>
        <a:lstStyle/>
        <a:p>
          <a:endParaRPr lang="pt-BR"/>
        </a:p>
      </dgm:t>
    </dgm:pt>
    <dgm:pt modelId="{7AFF069B-421B-472D-BC39-25D06CEA53C0}" type="sibTrans" cxnId="{CDD3F302-5B65-44EE-986D-8A90BAA596A6}">
      <dgm:prSet/>
      <dgm:spPr/>
      <dgm:t>
        <a:bodyPr/>
        <a:lstStyle/>
        <a:p>
          <a:endParaRPr lang="pt-BR"/>
        </a:p>
      </dgm:t>
    </dgm:pt>
    <dgm:pt modelId="{C133CBD3-5B38-418F-A9FF-D873474D1FE8}">
      <dgm:prSet phldrT="[Texto]" custT="1"/>
      <dgm:spPr/>
      <dgm:t>
        <a:bodyPr/>
        <a:lstStyle/>
        <a:p>
          <a:r>
            <a:rPr lang="pt-BR" sz="2400" dirty="0"/>
            <a:t>Auto avaliação</a:t>
          </a:r>
        </a:p>
      </dgm:t>
    </dgm:pt>
    <dgm:pt modelId="{42A80E75-A07F-478A-9312-200EB644ABB3}" type="parTrans" cxnId="{478028B0-FE39-4A92-8DE5-1B18221A07DA}">
      <dgm:prSet/>
      <dgm:spPr/>
      <dgm:t>
        <a:bodyPr/>
        <a:lstStyle/>
        <a:p>
          <a:endParaRPr lang="pt-BR"/>
        </a:p>
      </dgm:t>
    </dgm:pt>
    <dgm:pt modelId="{066EC933-5195-410F-9F08-98E1384F2AED}" type="sibTrans" cxnId="{478028B0-FE39-4A92-8DE5-1B18221A07DA}">
      <dgm:prSet/>
      <dgm:spPr/>
      <dgm:t>
        <a:bodyPr/>
        <a:lstStyle/>
        <a:p>
          <a:endParaRPr lang="pt-BR"/>
        </a:p>
      </dgm:t>
    </dgm:pt>
    <dgm:pt modelId="{84792B55-B05C-4FE5-9DE0-A21F2972C98F}">
      <dgm:prSet phldrT="[Texto]" custT="1"/>
      <dgm:spPr/>
      <dgm:t>
        <a:bodyPr/>
        <a:lstStyle/>
        <a:p>
          <a:r>
            <a:rPr lang="pt-BR" sz="2000" dirty="0"/>
            <a:t>Participação dos estudantes </a:t>
          </a:r>
        </a:p>
      </dgm:t>
    </dgm:pt>
    <dgm:pt modelId="{29E940E4-748F-426F-B441-8FEEA0F72F9B}" type="parTrans" cxnId="{51BFFE71-68FA-4A3F-BBD8-8C871A6D233B}">
      <dgm:prSet/>
      <dgm:spPr/>
      <dgm:t>
        <a:bodyPr/>
        <a:lstStyle/>
        <a:p>
          <a:endParaRPr lang="pt-BR"/>
        </a:p>
      </dgm:t>
    </dgm:pt>
    <dgm:pt modelId="{077A832A-80F8-45B4-8876-A9A90BF4CDA2}" type="sibTrans" cxnId="{51BFFE71-68FA-4A3F-BBD8-8C871A6D233B}">
      <dgm:prSet/>
      <dgm:spPr/>
      <dgm:t>
        <a:bodyPr/>
        <a:lstStyle/>
        <a:p>
          <a:endParaRPr lang="pt-BR"/>
        </a:p>
      </dgm:t>
    </dgm:pt>
    <dgm:pt modelId="{63AD57CE-D0EC-447E-A95F-F37E62FDF6C2}">
      <dgm:prSet phldrT="[Texto]" custT="1"/>
      <dgm:spPr/>
      <dgm:t>
        <a:bodyPr/>
        <a:lstStyle/>
        <a:p>
          <a:r>
            <a:rPr lang="pt-BR" sz="2000" dirty="0"/>
            <a:t>Demonstração das habilidades </a:t>
          </a:r>
        </a:p>
      </dgm:t>
    </dgm:pt>
    <dgm:pt modelId="{C11C8206-DFEB-461D-8C6B-140170812037}" type="parTrans" cxnId="{213A3715-8FF9-4FFA-8826-2B5843824524}">
      <dgm:prSet/>
      <dgm:spPr/>
      <dgm:t>
        <a:bodyPr/>
        <a:lstStyle/>
        <a:p>
          <a:endParaRPr lang="pt-BR"/>
        </a:p>
      </dgm:t>
    </dgm:pt>
    <dgm:pt modelId="{A5770587-3D46-4180-B467-E1C5299CE078}" type="sibTrans" cxnId="{213A3715-8FF9-4FFA-8826-2B5843824524}">
      <dgm:prSet/>
      <dgm:spPr/>
      <dgm:t>
        <a:bodyPr/>
        <a:lstStyle/>
        <a:p>
          <a:endParaRPr lang="pt-BR"/>
        </a:p>
      </dgm:t>
    </dgm:pt>
    <dgm:pt modelId="{131335E5-5A71-4760-AD50-0577E077ED7C}" type="pres">
      <dgm:prSet presAssocID="{B2C47AF3-5C15-4CBC-B25D-F91328B573D6}" presName="rootnode" presStyleCnt="0">
        <dgm:presLayoutVars>
          <dgm:chMax/>
          <dgm:chPref/>
          <dgm:dir/>
          <dgm:animLvl val="lvl"/>
        </dgm:presLayoutVars>
      </dgm:prSet>
      <dgm:spPr/>
    </dgm:pt>
    <dgm:pt modelId="{94A07470-8C2D-46E8-824A-5DD44450AB79}" type="pres">
      <dgm:prSet presAssocID="{5BB553EB-7512-4097-95B9-FAF9DD61C691}" presName="composite" presStyleCnt="0"/>
      <dgm:spPr/>
    </dgm:pt>
    <dgm:pt modelId="{E373E651-0C6E-42EC-8387-06DA79A2331D}" type="pres">
      <dgm:prSet presAssocID="{5BB553EB-7512-4097-95B9-FAF9DD61C691}" presName="LShape" presStyleLbl="alignNode1" presStyleIdx="0" presStyleCnt="7"/>
      <dgm:spPr/>
    </dgm:pt>
    <dgm:pt modelId="{61FC68CA-5EFC-4464-A538-F97ECB5BE312}" type="pres">
      <dgm:prSet presAssocID="{5BB553EB-7512-4097-95B9-FAF9DD61C691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3B5F2FFC-C992-4CD1-B25D-193E9D198719}" type="pres">
      <dgm:prSet presAssocID="{5BB553EB-7512-4097-95B9-FAF9DD61C691}" presName="Triangle" presStyleLbl="alignNode1" presStyleIdx="1" presStyleCnt="7"/>
      <dgm:spPr/>
    </dgm:pt>
    <dgm:pt modelId="{E537EDCD-839C-42C0-A984-5810194237D1}" type="pres">
      <dgm:prSet presAssocID="{7AFF069B-421B-472D-BC39-25D06CEA53C0}" presName="sibTrans" presStyleCnt="0"/>
      <dgm:spPr/>
    </dgm:pt>
    <dgm:pt modelId="{E6A1F98C-61CF-49E4-9DD6-5D608CCA948C}" type="pres">
      <dgm:prSet presAssocID="{7AFF069B-421B-472D-BC39-25D06CEA53C0}" presName="space" presStyleCnt="0"/>
      <dgm:spPr/>
    </dgm:pt>
    <dgm:pt modelId="{CB0B1EC4-87F6-4F00-A203-DD97C5C48CB4}" type="pres">
      <dgm:prSet presAssocID="{C133CBD3-5B38-418F-A9FF-D873474D1FE8}" presName="composite" presStyleCnt="0"/>
      <dgm:spPr/>
    </dgm:pt>
    <dgm:pt modelId="{5A3C7D48-0733-4560-87C0-D7826256A77D}" type="pres">
      <dgm:prSet presAssocID="{C133CBD3-5B38-418F-A9FF-D873474D1FE8}" presName="LShape" presStyleLbl="alignNode1" presStyleIdx="2" presStyleCnt="7"/>
      <dgm:spPr/>
    </dgm:pt>
    <dgm:pt modelId="{2F12202C-6F45-4F98-A3C0-17419DCBBFC6}" type="pres">
      <dgm:prSet presAssocID="{C133CBD3-5B38-418F-A9FF-D873474D1FE8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D3E7023E-1E87-458D-A8B5-9CB13DFEEF69}" type="pres">
      <dgm:prSet presAssocID="{C133CBD3-5B38-418F-A9FF-D873474D1FE8}" presName="Triangle" presStyleLbl="alignNode1" presStyleIdx="3" presStyleCnt="7"/>
      <dgm:spPr/>
    </dgm:pt>
    <dgm:pt modelId="{82B614AC-ADBE-41C0-90C5-8C9C73C4BEF5}" type="pres">
      <dgm:prSet presAssocID="{066EC933-5195-410F-9F08-98E1384F2AED}" presName="sibTrans" presStyleCnt="0"/>
      <dgm:spPr/>
    </dgm:pt>
    <dgm:pt modelId="{B5BE3421-40CC-4620-99B9-15D3DF73F7F1}" type="pres">
      <dgm:prSet presAssocID="{066EC933-5195-410F-9F08-98E1384F2AED}" presName="space" presStyleCnt="0"/>
      <dgm:spPr/>
    </dgm:pt>
    <dgm:pt modelId="{D8EF8A45-88E3-4E97-824E-5863DF6C7DB8}" type="pres">
      <dgm:prSet presAssocID="{84792B55-B05C-4FE5-9DE0-A21F2972C98F}" presName="composite" presStyleCnt="0"/>
      <dgm:spPr/>
    </dgm:pt>
    <dgm:pt modelId="{67A51710-6471-4A33-B961-198AA8706317}" type="pres">
      <dgm:prSet presAssocID="{84792B55-B05C-4FE5-9DE0-A21F2972C98F}" presName="LShape" presStyleLbl="alignNode1" presStyleIdx="4" presStyleCnt="7"/>
      <dgm:spPr/>
    </dgm:pt>
    <dgm:pt modelId="{AACC3559-BD15-4CD3-9488-FCB99030C596}" type="pres">
      <dgm:prSet presAssocID="{84792B55-B05C-4FE5-9DE0-A21F2972C98F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4F28B912-FB4E-45FC-8C4E-D2A1929B754F}" type="pres">
      <dgm:prSet presAssocID="{84792B55-B05C-4FE5-9DE0-A21F2972C98F}" presName="Triangle" presStyleLbl="alignNode1" presStyleIdx="5" presStyleCnt="7"/>
      <dgm:spPr/>
    </dgm:pt>
    <dgm:pt modelId="{2CA6C579-6D3A-4E9F-A6E1-E466F624754F}" type="pres">
      <dgm:prSet presAssocID="{077A832A-80F8-45B4-8876-A9A90BF4CDA2}" presName="sibTrans" presStyleCnt="0"/>
      <dgm:spPr/>
    </dgm:pt>
    <dgm:pt modelId="{260197CE-12BD-450E-AE08-4DD79630F382}" type="pres">
      <dgm:prSet presAssocID="{077A832A-80F8-45B4-8876-A9A90BF4CDA2}" presName="space" presStyleCnt="0"/>
      <dgm:spPr/>
    </dgm:pt>
    <dgm:pt modelId="{6FEBD906-FF7C-496E-B770-78566DBB8589}" type="pres">
      <dgm:prSet presAssocID="{63AD57CE-D0EC-447E-A95F-F37E62FDF6C2}" presName="composite" presStyleCnt="0"/>
      <dgm:spPr/>
    </dgm:pt>
    <dgm:pt modelId="{BEE789F4-B95B-4BF7-87A7-0585CD8B3805}" type="pres">
      <dgm:prSet presAssocID="{63AD57CE-D0EC-447E-A95F-F37E62FDF6C2}" presName="LShape" presStyleLbl="alignNode1" presStyleIdx="6" presStyleCnt="7"/>
      <dgm:spPr/>
    </dgm:pt>
    <dgm:pt modelId="{196BD28C-FC74-478D-93B8-5A6CC8FC6D07}" type="pres">
      <dgm:prSet presAssocID="{63AD57CE-D0EC-447E-A95F-F37E62FDF6C2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DD3F302-5B65-44EE-986D-8A90BAA596A6}" srcId="{B2C47AF3-5C15-4CBC-B25D-F91328B573D6}" destId="{5BB553EB-7512-4097-95B9-FAF9DD61C691}" srcOrd="0" destOrd="0" parTransId="{62C8F6A5-840C-49EC-AE36-22D319DD1263}" sibTransId="{7AFF069B-421B-472D-BC39-25D06CEA53C0}"/>
    <dgm:cxn modelId="{213A3715-8FF9-4FFA-8826-2B5843824524}" srcId="{B2C47AF3-5C15-4CBC-B25D-F91328B573D6}" destId="{63AD57CE-D0EC-447E-A95F-F37E62FDF6C2}" srcOrd="3" destOrd="0" parTransId="{C11C8206-DFEB-461D-8C6B-140170812037}" sibTransId="{A5770587-3D46-4180-B467-E1C5299CE078}"/>
    <dgm:cxn modelId="{D0B5DE6B-9B4D-458C-B8B6-14019390E360}" type="presOf" srcId="{B2C47AF3-5C15-4CBC-B25D-F91328B573D6}" destId="{131335E5-5A71-4760-AD50-0577E077ED7C}" srcOrd="0" destOrd="0" presId="urn:microsoft.com/office/officeart/2009/3/layout/StepUpProcess"/>
    <dgm:cxn modelId="{51BFFE71-68FA-4A3F-BBD8-8C871A6D233B}" srcId="{B2C47AF3-5C15-4CBC-B25D-F91328B573D6}" destId="{84792B55-B05C-4FE5-9DE0-A21F2972C98F}" srcOrd="2" destOrd="0" parTransId="{29E940E4-748F-426F-B441-8FEEA0F72F9B}" sibTransId="{077A832A-80F8-45B4-8876-A9A90BF4CDA2}"/>
    <dgm:cxn modelId="{478028B0-FE39-4A92-8DE5-1B18221A07DA}" srcId="{B2C47AF3-5C15-4CBC-B25D-F91328B573D6}" destId="{C133CBD3-5B38-418F-A9FF-D873474D1FE8}" srcOrd="1" destOrd="0" parTransId="{42A80E75-A07F-478A-9312-200EB644ABB3}" sibTransId="{066EC933-5195-410F-9F08-98E1384F2AED}"/>
    <dgm:cxn modelId="{BAFE26C3-6C6D-4461-864B-EBD7D9820C07}" type="presOf" srcId="{63AD57CE-D0EC-447E-A95F-F37E62FDF6C2}" destId="{196BD28C-FC74-478D-93B8-5A6CC8FC6D07}" srcOrd="0" destOrd="0" presId="urn:microsoft.com/office/officeart/2009/3/layout/StepUpProcess"/>
    <dgm:cxn modelId="{78C86AE0-6250-4081-8DD8-984B760579AD}" type="presOf" srcId="{84792B55-B05C-4FE5-9DE0-A21F2972C98F}" destId="{AACC3559-BD15-4CD3-9488-FCB99030C596}" srcOrd="0" destOrd="0" presId="urn:microsoft.com/office/officeart/2009/3/layout/StepUpProcess"/>
    <dgm:cxn modelId="{745457F1-A91B-4CEF-96DA-F6AD8CDE28F8}" type="presOf" srcId="{5BB553EB-7512-4097-95B9-FAF9DD61C691}" destId="{61FC68CA-5EFC-4464-A538-F97ECB5BE312}" srcOrd="0" destOrd="0" presId="urn:microsoft.com/office/officeart/2009/3/layout/StepUpProcess"/>
    <dgm:cxn modelId="{111E40F4-38DF-4BB4-B021-44D6D50639FF}" type="presOf" srcId="{C133CBD3-5B38-418F-A9FF-D873474D1FE8}" destId="{2F12202C-6F45-4F98-A3C0-17419DCBBFC6}" srcOrd="0" destOrd="0" presId="urn:microsoft.com/office/officeart/2009/3/layout/StepUpProcess"/>
    <dgm:cxn modelId="{88571014-3E75-4309-ABDA-053694E96BAB}" type="presParOf" srcId="{131335E5-5A71-4760-AD50-0577E077ED7C}" destId="{94A07470-8C2D-46E8-824A-5DD44450AB79}" srcOrd="0" destOrd="0" presId="urn:microsoft.com/office/officeart/2009/3/layout/StepUpProcess"/>
    <dgm:cxn modelId="{494776C8-CDE7-4CD6-9F0F-2264A06286F4}" type="presParOf" srcId="{94A07470-8C2D-46E8-824A-5DD44450AB79}" destId="{E373E651-0C6E-42EC-8387-06DA79A2331D}" srcOrd="0" destOrd="0" presId="urn:microsoft.com/office/officeart/2009/3/layout/StepUpProcess"/>
    <dgm:cxn modelId="{718AC113-D2D4-482A-9269-B6EC529BE6F5}" type="presParOf" srcId="{94A07470-8C2D-46E8-824A-5DD44450AB79}" destId="{61FC68CA-5EFC-4464-A538-F97ECB5BE312}" srcOrd="1" destOrd="0" presId="urn:microsoft.com/office/officeart/2009/3/layout/StepUpProcess"/>
    <dgm:cxn modelId="{8733C371-73F0-4C4E-9A92-A6764ED3C69E}" type="presParOf" srcId="{94A07470-8C2D-46E8-824A-5DD44450AB79}" destId="{3B5F2FFC-C992-4CD1-B25D-193E9D198719}" srcOrd="2" destOrd="0" presId="urn:microsoft.com/office/officeart/2009/3/layout/StepUpProcess"/>
    <dgm:cxn modelId="{0DC18F90-C7C1-452A-8C90-59C6F220ECE5}" type="presParOf" srcId="{131335E5-5A71-4760-AD50-0577E077ED7C}" destId="{E537EDCD-839C-42C0-A984-5810194237D1}" srcOrd="1" destOrd="0" presId="urn:microsoft.com/office/officeart/2009/3/layout/StepUpProcess"/>
    <dgm:cxn modelId="{B7943204-46F5-492D-9A2C-55D037C62AB6}" type="presParOf" srcId="{E537EDCD-839C-42C0-A984-5810194237D1}" destId="{E6A1F98C-61CF-49E4-9DD6-5D608CCA948C}" srcOrd="0" destOrd="0" presId="urn:microsoft.com/office/officeart/2009/3/layout/StepUpProcess"/>
    <dgm:cxn modelId="{CA0613E8-229F-4158-8974-CBB194C0E8B3}" type="presParOf" srcId="{131335E5-5A71-4760-AD50-0577E077ED7C}" destId="{CB0B1EC4-87F6-4F00-A203-DD97C5C48CB4}" srcOrd="2" destOrd="0" presId="urn:microsoft.com/office/officeart/2009/3/layout/StepUpProcess"/>
    <dgm:cxn modelId="{5393E7E2-3465-4E14-B018-23B1631079D5}" type="presParOf" srcId="{CB0B1EC4-87F6-4F00-A203-DD97C5C48CB4}" destId="{5A3C7D48-0733-4560-87C0-D7826256A77D}" srcOrd="0" destOrd="0" presId="urn:microsoft.com/office/officeart/2009/3/layout/StepUpProcess"/>
    <dgm:cxn modelId="{0806D0A2-7B15-4899-BD4F-ECDDC52D7A9D}" type="presParOf" srcId="{CB0B1EC4-87F6-4F00-A203-DD97C5C48CB4}" destId="{2F12202C-6F45-4F98-A3C0-17419DCBBFC6}" srcOrd="1" destOrd="0" presId="urn:microsoft.com/office/officeart/2009/3/layout/StepUpProcess"/>
    <dgm:cxn modelId="{7A59859A-544D-4E8E-809B-2927A07218D4}" type="presParOf" srcId="{CB0B1EC4-87F6-4F00-A203-DD97C5C48CB4}" destId="{D3E7023E-1E87-458D-A8B5-9CB13DFEEF69}" srcOrd="2" destOrd="0" presId="urn:microsoft.com/office/officeart/2009/3/layout/StepUpProcess"/>
    <dgm:cxn modelId="{24CA2B52-EE13-4394-8A71-1C60C1BE8B1A}" type="presParOf" srcId="{131335E5-5A71-4760-AD50-0577E077ED7C}" destId="{82B614AC-ADBE-41C0-90C5-8C9C73C4BEF5}" srcOrd="3" destOrd="0" presId="urn:microsoft.com/office/officeart/2009/3/layout/StepUpProcess"/>
    <dgm:cxn modelId="{4788168A-BE63-4F40-9482-0E52ED4DEC37}" type="presParOf" srcId="{82B614AC-ADBE-41C0-90C5-8C9C73C4BEF5}" destId="{B5BE3421-40CC-4620-99B9-15D3DF73F7F1}" srcOrd="0" destOrd="0" presId="urn:microsoft.com/office/officeart/2009/3/layout/StepUpProcess"/>
    <dgm:cxn modelId="{9D3E0318-2353-44F2-9104-19D5E2DC07F8}" type="presParOf" srcId="{131335E5-5A71-4760-AD50-0577E077ED7C}" destId="{D8EF8A45-88E3-4E97-824E-5863DF6C7DB8}" srcOrd="4" destOrd="0" presId="urn:microsoft.com/office/officeart/2009/3/layout/StepUpProcess"/>
    <dgm:cxn modelId="{A4EEB082-8997-4F05-AC53-2BFAFCDB57AE}" type="presParOf" srcId="{D8EF8A45-88E3-4E97-824E-5863DF6C7DB8}" destId="{67A51710-6471-4A33-B961-198AA8706317}" srcOrd="0" destOrd="0" presId="urn:microsoft.com/office/officeart/2009/3/layout/StepUpProcess"/>
    <dgm:cxn modelId="{677F2AA2-81A2-468E-A9AC-AB610A584D93}" type="presParOf" srcId="{D8EF8A45-88E3-4E97-824E-5863DF6C7DB8}" destId="{AACC3559-BD15-4CD3-9488-FCB99030C596}" srcOrd="1" destOrd="0" presId="urn:microsoft.com/office/officeart/2009/3/layout/StepUpProcess"/>
    <dgm:cxn modelId="{9AA584CE-35F9-4D34-A8A0-D7BDE0C81397}" type="presParOf" srcId="{D8EF8A45-88E3-4E97-824E-5863DF6C7DB8}" destId="{4F28B912-FB4E-45FC-8C4E-D2A1929B754F}" srcOrd="2" destOrd="0" presId="urn:microsoft.com/office/officeart/2009/3/layout/StepUpProcess"/>
    <dgm:cxn modelId="{1A91527C-A011-472B-9861-E36B76161BCF}" type="presParOf" srcId="{131335E5-5A71-4760-AD50-0577E077ED7C}" destId="{2CA6C579-6D3A-4E9F-A6E1-E466F624754F}" srcOrd="5" destOrd="0" presId="urn:microsoft.com/office/officeart/2009/3/layout/StepUpProcess"/>
    <dgm:cxn modelId="{461A474D-D1BF-4E06-8E29-1E77B9BE91C3}" type="presParOf" srcId="{2CA6C579-6D3A-4E9F-A6E1-E466F624754F}" destId="{260197CE-12BD-450E-AE08-4DD79630F382}" srcOrd="0" destOrd="0" presId="urn:microsoft.com/office/officeart/2009/3/layout/StepUpProcess"/>
    <dgm:cxn modelId="{E01D2967-46E0-4773-89EA-29FA0E16B27F}" type="presParOf" srcId="{131335E5-5A71-4760-AD50-0577E077ED7C}" destId="{6FEBD906-FF7C-496E-B770-78566DBB8589}" srcOrd="6" destOrd="0" presId="urn:microsoft.com/office/officeart/2009/3/layout/StepUpProcess"/>
    <dgm:cxn modelId="{EFDBEEBF-CEED-4638-8328-8E113E62FF7A}" type="presParOf" srcId="{6FEBD906-FF7C-496E-B770-78566DBB8589}" destId="{BEE789F4-B95B-4BF7-87A7-0585CD8B3805}" srcOrd="0" destOrd="0" presId="urn:microsoft.com/office/officeart/2009/3/layout/StepUpProcess"/>
    <dgm:cxn modelId="{D659B779-42DD-4AAB-B89E-3FED97DEF953}" type="presParOf" srcId="{6FEBD906-FF7C-496E-B770-78566DBB8589}" destId="{196BD28C-FC74-478D-93B8-5A6CC8FC6D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2A947-319F-457C-8D04-FB3EDB1F85CA}">
      <dsp:nvSpPr>
        <dsp:cNvPr id="0" name=""/>
        <dsp:cNvSpPr/>
      </dsp:nvSpPr>
      <dsp:spPr>
        <a:xfrm>
          <a:off x="1796923" y="-48197"/>
          <a:ext cx="5727952" cy="5727952"/>
        </a:xfrm>
        <a:prstGeom prst="circularArrow">
          <a:avLst>
            <a:gd name="adj1" fmla="val 5544"/>
            <a:gd name="adj2" fmla="val 330680"/>
            <a:gd name="adj3" fmla="val 14629535"/>
            <a:gd name="adj4" fmla="val 16885420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0B035-285B-4C2B-95D5-BC487BA3D1AD}">
      <dsp:nvSpPr>
        <dsp:cNvPr id="0" name=""/>
        <dsp:cNvSpPr/>
      </dsp:nvSpPr>
      <dsp:spPr>
        <a:xfrm>
          <a:off x="3841601" y="1546"/>
          <a:ext cx="1638597" cy="81929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Estudos individuais</a:t>
          </a:r>
        </a:p>
      </dsp:txBody>
      <dsp:txXfrm>
        <a:off x="3881596" y="41541"/>
        <a:ext cx="1558607" cy="739308"/>
      </dsp:txXfrm>
    </dsp:sp>
    <dsp:sp modelId="{AADD25ED-E79E-4FB2-81C1-BD906EA20992}">
      <dsp:nvSpPr>
        <dsp:cNvPr id="0" name=""/>
        <dsp:cNvSpPr/>
      </dsp:nvSpPr>
      <dsp:spPr>
        <a:xfrm>
          <a:off x="6000355" y="955589"/>
          <a:ext cx="1638597" cy="819298"/>
        </a:xfrm>
        <a:prstGeom prst="round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Consulta bibliográfica</a:t>
          </a:r>
        </a:p>
      </dsp:txBody>
      <dsp:txXfrm>
        <a:off x="6040350" y="995584"/>
        <a:ext cx="1558607" cy="739308"/>
      </dsp:txXfrm>
    </dsp:sp>
    <dsp:sp modelId="{F3F893F6-DA96-417E-8F2B-4138A1BF3991}">
      <dsp:nvSpPr>
        <dsp:cNvPr id="0" name=""/>
        <dsp:cNvSpPr/>
      </dsp:nvSpPr>
      <dsp:spPr>
        <a:xfrm>
          <a:off x="6549260" y="2589939"/>
          <a:ext cx="1638597" cy="819298"/>
        </a:xfrm>
        <a:prstGeom prst="round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Palestras</a:t>
          </a:r>
        </a:p>
      </dsp:txBody>
      <dsp:txXfrm>
        <a:off x="6589255" y="2629934"/>
        <a:ext cx="1558607" cy="739308"/>
      </dsp:txXfrm>
    </dsp:sp>
    <dsp:sp modelId="{90506F5C-6847-43DE-A3EE-8BED24ABE3EB}">
      <dsp:nvSpPr>
        <dsp:cNvPr id="0" name=""/>
        <dsp:cNvSpPr/>
      </dsp:nvSpPr>
      <dsp:spPr>
        <a:xfrm>
          <a:off x="6000361" y="4078604"/>
          <a:ext cx="1638597" cy="81929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Discussões</a:t>
          </a:r>
        </a:p>
      </dsp:txBody>
      <dsp:txXfrm>
        <a:off x="6040356" y="4118599"/>
        <a:ext cx="1558607" cy="739308"/>
      </dsp:txXfrm>
    </dsp:sp>
    <dsp:sp modelId="{9A45EBCB-34F0-405E-8DC9-14C67B801E27}">
      <dsp:nvSpPr>
        <dsp:cNvPr id="0" name=""/>
        <dsp:cNvSpPr/>
      </dsp:nvSpPr>
      <dsp:spPr>
        <a:xfrm>
          <a:off x="4106645" y="4888339"/>
          <a:ext cx="1638597" cy="81929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Resolução de problemas</a:t>
          </a:r>
        </a:p>
      </dsp:txBody>
      <dsp:txXfrm>
        <a:off x="4146640" y="4928334"/>
        <a:ext cx="1558607" cy="739308"/>
      </dsp:txXfrm>
    </dsp:sp>
    <dsp:sp modelId="{E4AA2A4D-0BC8-4505-A31B-6CC3D10A7ED9}">
      <dsp:nvSpPr>
        <dsp:cNvPr id="0" name=""/>
        <dsp:cNvSpPr/>
      </dsp:nvSpPr>
      <dsp:spPr>
        <a:xfrm>
          <a:off x="1862604" y="4089266"/>
          <a:ext cx="1638597" cy="81929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Redação de trabalhos</a:t>
          </a:r>
        </a:p>
      </dsp:txBody>
      <dsp:txXfrm>
        <a:off x="1902599" y="4129261"/>
        <a:ext cx="1558607" cy="739308"/>
      </dsp:txXfrm>
    </dsp:sp>
    <dsp:sp modelId="{9EE2E963-C696-4955-8569-9FA39E1BF039}">
      <dsp:nvSpPr>
        <dsp:cNvPr id="0" name=""/>
        <dsp:cNvSpPr/>
      </dsp:nvSpPr>
      <dsp:spPr>
        <a:xfrm>
          <a:off x="1080923" y="2444169"/>
          <a:ext cx="1638597" cy="819298"/>
        </a:xfrm>
        <a:prstGeom prst="round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Atividades práticas</a:t>
          </a:r>
        </a:p>
      </dsp:txBody>
      <dsp:txXfrm>
        <a:off x="1120918" y="2484164"/>
        <a:ext cx="1558607" cy="739308"/>
      </dsp:txXfrm>
    </dsp:sp>
    <dsp:sp modelId="{43F653CE-921B-465C-92C2-5D1A1C3632BB}">
      <dsp:nvSpPr>
        <dsp:cNvPr id="0" name=""/>
        <dsp:cNvSpPr/>
      </dsp:nvSpPr>
      <dsp:spPr>
        <a:xfrm>
          <a:off x="1849362" y="955606"/>
          <a:ext cx="1638597" cy="8192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Saídas a campo</a:t>
          </a:r>
        </a:p>
      </dsp:txBody>
      <dsp:txXfrm>
        <a:off x="1889357" y="995601"/>
        <a:ext cx="1558607" cy="7393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73E651-0C6E-42EC-8387-06DA79A2331D}">
      <dsp:nvSpPr>
        <dsp:cNvPr id="0" name=""/>
        <dsp:cNvSpPr/>
      </dsp:nvSpPr>
      <dsp:spPr>
        <a:xfrm rot="5400000">
          <a:off x="431493" y="2411436"/>
          <a:ext cx="1294391" cy="2153837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FC68CA-5EFC-4464-A538-F97ECB5BE312}">
      <dsp:nvSpPr>
        <dsp:cNvPr id="0" name=""/>
        <dsp:cNvSpPr/>
      </dsp:nvSpPr>
      <dsp:spPr>
        <a:xfrm>
          <a:off x="215427" y="3054969"/>
          <a:ext cx="1944496" cy="1704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Avaliação descritiva</a:t>
          </a:r>
        </a:p>
      </dsp:txBody>
      <dsp:txXfrm>
        <a:off x="215427" y="3054969"/>
        <a:ext cx="1944496" cy="1704465"/>
      </dsp:txXfrm>
    </dsp:sp>
    <dsp:sp modelId="{3B5F2FFC-C992-4CD1-B25D-193E9D198719}">
      <dsp:nvSpPr>
        <dsp:cNvPr id="0" name=""/>
        <dsp:cNvSpPr/>
      </dsp:nvSpPr>
      <dsp:spPr>
        <a:xfrm>
          <a:off x="1793038" y="2252868"/>
          <a:ext cx="366886" cy="366886"/>
        </a:xfrm>
        <a:prstGeom prst="triangle">
          <a:avLst>
            <a:gd name="adj" fmla="val 100000"/>
          </a:avLst>
        </a:prstGeom>
        <a:solidFill>
          <a:schemeClr val="accent4">
            <a:hueOff val="1732615"/>
            <a:satOff val="-7995"/>
            <a:lumOff val="294"/>
            <a:alphaOff val="0"/>
          </a:schemeClr>
        </a:solidFill>
        <a:ln w="12700" cap="flat" cmpd="sng" algn="ctr">
          <a:solidFill>
            <a:schemeClr val="accent4">
              <a:hueOff val="1732615"/>
              <a:satOff val="-7995"/>
              <a:lumOff val="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3C7D48-0733-4560-87C0-D7826256A77D}">
      <dsp:nvSpPr>
        <dsp:cNvPr id="0" name=""/>
        <dsp:cNvSpPr/>
      </dsp:nvSpPr>
      <dsp:spPr>
        <a:xfrm rot="5400000">
          <a:off x="2811937" y="1822392"/>
          <a:ext cx="1294391" cy="2153837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12202C-6F45-4F98-A3C0-17419DCBBFC6}">
      <dsp:nvSpPr>
        <dsp:cNvPr id="0" name=""/>
        <dsp:cNvSpPr/>
      </dsp:nvSpPr>
      <dsp:spPr>
        <a:xfrm>
          <a:off x="2595871" y="2465926"/>
          <a:ext cx="1944496" cy="1704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Auto avaliação</a:t>
          </a:r>
        </a:p>
      </dsp:txBody>
      <dsp:txXfrm>
        <a:off x="2595871" y="2465926"/>
        <a:ext cx="1944496" cy="1704465"/>
      </dsp:txXfrm>
    </dsp:sp>
    <dsp:sp modelId="{D3E7023E-1E87-458D-A8B5-9CB13DFEEF69}">
      <dsp:nvSpPr>
        <dsp:cNvPr id="0" name=""/>
        <dsp:cNvSpPr/>
      </dsp:nvSpPr>
      <dsp:spPr>
        <a:xfrm>
          <a:off x="4173482" y="1663824"/>
          <a:ext cx="366886" cy="366886"/>
        </a:xfrm>
        <a:prstGeom prst="triangle">
          <a:avLst>
            <a:gd name="adj" fmla="val 10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A51710-6471-4A33-B961-198AA8706317}">
      <dsp:nvSpPr>
        <dsp:cNvPr id="0" name=""/>
        <dsp:cNvSpPr/>
      </dsp:nvSpPr>
      <dsp:spPr>
        <a:xfrm rot="5400000">
          <a:off x="5192381" y="1233349"/>
          <a:ext cx="1294391" cy="2153837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CC3559-BD15-4CD3-9488-FCB99030C596}">
      <dsp:nvSpPr>
        <dsp:cNvPr id="0" name=""/>
        <dsp:cNvSpPr/>
      </dsp:nvSpPr>
      <dsp:spPr>
        <a:xfrm>
          <a:off x="4976315" y="1876883"/>
          <a:ext cx="1944496" cy="1704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Participação dos estudantes </a:t>
          </a:r>
        </a:p>
      </dsp:txBody>
      <dsp:txXfrm>
        <a:off x="4976315" y="1876883"/>
        <a:ext cx="1944496" cy="1704465"/>
      </dsp:txXfrm>
    </dsp:sp>
    <dsp:sp modelId="{4F28B912-FB4E-45FC-8C4E-D2A1929B754F}">
      <dsp:nvSpPr>
        <dsp:cNvPr id="0" name=""/>
        <dsp:cNvSpPr/>
      </dsp:nvSpPr>
      <dsp:spPr>
        <a:xfrm>
          <a:off x="6553926" y="1074781"/>
          <a:ext cx="366886" cy="366886"/>
        </a:xfrm>
        <a:prstGeom prst="triangle">
          <a:avLst>
            <a:gd name="adj" fmla="val 100000"/>
          </a:avLst>
        </a:prstGeom>
        <a:solidFill>
          <a:schemeClr val="accent4">
            <a:hueOff val="8663077"/>
            <a:satOff val="-39973"/>
            <a:lumOff val="1471"/>
            <a:alphaOff val="0"/>
          </a:schemeClr>
        </a:solidFill>
        <a:ln w="12700" cap="flat" cmpd="sng" algn="ctr">
          <a:solidFill>
            <a:schemeClr val="accent4">
              <a:hueOff val="8663077"/>
              <a:satOff val="-39973"/>
              <a:lumOff val="1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789F4-B95B-4BF7-87A7-0585CD8B3805}">
      <dsp:nvSpPr>
        <dsp:cNvPr id="0" name=""/>
        <dsp:cNvSpPr/>
      </dsp:nvSpPr>
      <dsp:spPr>
        <a:xfrm rot="5400000">
          <a:off x="7572825" y="644306"/>
          <a:ext cx="1294391" cy="2153837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6BD28C-FC74-478D-93B8-5A6CC8FC6D07}">
      <dsp:nvSpPr>
        <dsp:cNvPr id="0" name=""/>
        <dsp:cNvSpPr/>
      </dsp:nvSpPr>
      <dsp:spPr>
        <a:xfrm>
          <a:off x="7356759" y="1287839"/>
          <a:ext cx="1944496" cy="1704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Demonstração das habilidades </a:t>
          </a:r>
        </a:p>
      </dsp:txBody>
      <dsp:txXfrm>
        <a:off x="7356759" y="1287839"/>
        <a:ext cx="1944496" cy="1704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96608" y="5115720"/>
            <a:ext cx="9156700" cy="1031080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65335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8299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0690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56"/>
          <a:stretch/>
        </p:blipFill>
        <p:spPr>
          <a:xfrm>
            <a:off x="0" y="38100"/>
            <a:ext cx="12192000" cy="68199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564541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65"/>
          <a:stretch/>
        </p:blipFill>
        <p:spPr>
          <a:xfrm>
            <a:off x="0" y="-34506"/>
            <a:ext cx="12192000" cy="689250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40527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8187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5093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374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0385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6454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548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405EF-E469-4716-8BCE-505293FD634F}" type="datetimeFigureOut">
              <a:rPr lang="pt-BR" smtClean="0"/>
              <a:t>31/05/2019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3F994-1D44-4C44-B060-8F9E4B6D8C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556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>
          <a:xfrm>
            <a:off x="1530902" y="4293705"/>
            <a:ext cx="9468402" cy="1694069"/>
          </a:xfrm>
        </p:spPr>
        <p:txBody>
          <a:bodyPr>
            <a:normAutofit fontScale="92500"/>
          </a:bodyPr>
          <a:lstStyle/>
          <a:p>
            <a:r>
              <a:rPr lang="pt-BR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Myanmar Text" panose="020B0502040204020203" pitchFamily="34" charset="0"/>
              </a:rPr>
              <a:t>ESPECIALIZAÇÃO EM FORMAÇÃO PEDAGÓGICA PARA A EDUCAÇÃO PROFISSIONAL- IN COMPANY HSVP</a:t>
            </a:r>
          </a:p>
          <a:p>
            <a:r>
              <a:rPr lang="pt-BR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FACULDADE DE EDUCAÇÃO-FAED</a:t>
            </a:r>
          </a:p>
          <a:p>
            <a:endParaRPr lang="pt-BR" dirty="0">
              <a:solidFill>
                <a:srgbClr val="C00000"/>
              </a:solidFill>
              <a:latin typeface="+mj-lt"/>
              <a:cs typeface="Myanmar Text" panose="020B0502040204020203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21106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27323-AD9F-4274-9AF4-FCA7F80EB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26" y="68103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sz="5400" b="1" dirty="0">
                <a:solidFill>
                  <a:srgbClr val="C00000"/>
                </a:solidFill>
              </a:rPr>
              <a:t>Explicação da estratégia:</a:t>
            </a:r>
            <a:br>
              <a:rPr lang="pt-BR" sz="5400" b="1" dirty="0">
                <a:solidFill>
                  <a:srgbClr val="C00000"/>
                </a:solidFill>
              </a:rPr>
            </a:br>
            <a:endParaRPr lang="pt-BR" sz="5400" b="1" dirty="0">
              <a:solidFill>
                <a:srgbClr val="C00000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0BBBBF1-3833-4FF0-B4E4-FB14CCB0F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dirty="0"/>
              <a:t>Primeiramente o professor explica o tema “Tipos de dieta”;</a:t>
            </a:r>
          </a:p>
          <a:p>
            <a:pPr lvl="0">
              <a:buNone/>
            </a:pPr>
            <a:endParaRPr lang="pt-BR" dirty="0"/>
          </a:p>
          <a:p>
            <a:pPr lvl="0"/>
            <a:r>
              <a:rPr lang="pt-BR" dirty="0"/>
              <a:t>Organiza a turma em grupos contendo de 10 a 15 integrantes cada, estes deverão identificar as dietas previamente trabalhadas;</a:t>
            </a:r>
          </a:p>
          <a:p>
            <a:pPr lvl="0">
              <a:buNone/>
            </a:pPr>
            <a:endParaRPr lang="pt-BR" dirty="0"/>
          </a:p>
          <a:p>
            <a:pPr lvl="0"/>
            <a:r>
              <a:rPr lang="pt-BR" dirty="0"/>
              <a:t>Será entregue para cada grupo porções de dietas juntamente com os posts its para identificação das mesmas;</a:t>
            </a:r>
          </a:p>
          <a:p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D1EF30D0-4CBF-4401-ADD6-33AC49AB7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8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990ABE-0904-4382-99A0-DE33381A2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661" y="68103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sz="5400" b="1" dirty="0">
                <a:solidFill>
                  <a:srgbClr val="C00000"/>
                </a:solidFill>
              </a:rPr>
              <a:t>Explicação da estratégia</a:t>
            </a:r>
            <a:r>
              <a:rPr lang="pt-BR" sz="5400" dirty="0">
                <a:solidFill>
                  <a:srgbClr val="C00000"/>
                </a:solidFill>
              </a:rPr>
              <a:t>:</a:t>
            </a:r>
            <a:br>
              <a:rPr lang="pt-BR" sz="5400" dirty="0">
                <a:solidFill>
                  <a:srgbClr val="C00000"/>
                </a:solidFill>
              </a:rPr>
            </a:br>
            <a:endParaRPr lang="pt-BR" sz="5400" dirty="0">
              <a:solidFill>
                <a:srgbClr val="C00000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55849BD-0A33-4663-9EE9-F9FD8A25AB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dirty="0"/>
              <a:t>Após a degustação, cada grupo deverá descrever o tipo e finalidade de cada dieta;</a:t>
            </a:r>
          </a:p>
          <a:p>
            <a:pPr lvl="0">
              <a:buNone/>
            </a:pPr>
            <a:endParaRPr lang="pt-BR" dirty="0"/>
          </a:p>
          <a:p>
            <a:pPr lvl="0"/>
            <a:r>
              <a:rPr lang="pt-BR" dirty="0"/>
              <a:t>Finalizando, com a identificação de cada dieta, o grupo explanará para o grande grupo.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35BD9175-DF6C-4F26-9B5B-CAF7DD5C2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0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B751A-B030-4CDC-B355-608193920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430502-7064-4FF4-94A9-60A31CF6E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9E34D79B-2810-4285-A03F-E822D2ACC0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842" y="1027906"/>
            <a:ext cx="10062300" cy="5290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4202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DC6F73-90A0-468B-B726-E5EDAE902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Referência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7061A8A-EE21-4517-B8C5-3852BD6D2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BR" dirty="0"/>
              <a:t>ALVES, Leonir. ANASTASIOU, Léa. Estratégias de </a:t>
            </a:r>
            <a:r>
              <a:rPr lang="pt-BR" dirty="0" err="1"/>
              <a:t>ensinagem</a:t>
            </a:r>
            <a:r>
              <a:rPr lang="pt-BR" dirty="0"/>
              <a:t>. Processo de </a:t>
            </a:r>
            <a:r>
              <a:rPr lang="pt-BR" dirty="0" err="1"/>
              <a:t>ensinagem</a:t>
            </a:r>
            <a:r>
              <a:rPr lang="pt-BR" dirty="0"/>
              <a:t> na universidade: 6. ed. Joinville, SC: Editora UNIVILLE, 2006.</a:t>
            </a:r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657E1608-335D-41E0-AB2A-6185BD9F21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0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3E9932-5185-4F25-AFBE-0B44BDD0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10343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pt-BR" sz="6600" b="1" dirty="0">
                <a:solidFill>
                  <a:srgbClr val="C00000"/>
                </a:solidFill>
              </a:rPr>
              <a:t>Planejamento e Avaliação do Trabalho Pedagógico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7C79001-3E5B-4458-B998-CC9867669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729" y="4889489"/>
            <a:ext cx="11668539" cy="961325"/>
          </a:xfrm>
        </p:spPr>
        <p:txBody>
          <a:bodyPr>
            <a:normAutofit fontScale="92500"/>
          </a:bodyPr>
          <a:lstStyle/>
          <a:p>
            <a:pPr algn="ctr"/>
            <a:r>
              <a:rPr lang="pt-BR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Professora Mestre: Rosane </a:t>
            </a:r>
            <a:r>
              <a:rPr lang="pt-BR" sz="24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Rigo</a:t>
            </a:r>
            <a:r>
              <a:rPr lang="pt-BR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Marco </a:t>
            </a:r>
          </a:p>
          <a:p>
            <a:pPr algn="ctr"/>
            <a:r>
              <a:rPr lang="pt-BR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Integrantes: Carla Cunha Vaz, </a:t>
            </a:r>
            <a:r>
              <a:rPr lang="pt-BR" sz="24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Nataniela</a:t>
            </a:r>
            <a:r>
              <a:rPr lang="pt-BR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pt-BR" sz="24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Gasparin</a:t>
            </a:r>
            <a:r>
              <a:rPr lang="pt-BR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Roberta Goettems da Silva e Vanessa Bertoni</a:t>
            </a:r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DEA22B03-327F-44F9-A1E4-F4F3CE960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-1"/>
            <a:ext cx="2332383" cy="165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50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DE0085A-FBF1-4875-B27E-9FA317334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435" y="1639956"/>
            <a:ext cx="10515600" cy="3975652"/>
          </a:xfrm>
        </p:spPr>
        <p:txBody>
          <a:bodyPr/>
          <a:lstStyle/>
          <a:p>
            <a:pPr marL="0" indent="0" algn="ctr">
              <a:buNone/>
            </a:pPr>
            <a:r>
              <a:rPr lang="pt-BR" b="1" dirty="0"/>
              <a:t> </a:t>
            </a:r>
            <a:r>
              <a:rPr lang="pt-BR" sz="5400" b="1" dirty="0">
                <a:latin typeface="+mj-lt"/>
              </a:rPr>
              <a:t>ESTRATÉGIA DE ENSINAGEM:</a:t>
            </a:r>
            <a:br>
              <a:rPr lang="pt-BR" sz="5400" b="1" dirty="0">
                <a:latin typeface="+mj-lt"/>
              </a:rPr>
            </a:br>
            <a:br>
              <a:rPr lang="pt-BR" sz="5400" dirty="0">
                <a:latin typeface="+mj-lt"/>
              </a:rPr>
            </a:br>
            <a:r>
              <a:rPr lang="pt-BR" sz="72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OFICINA</a:t>
            </a:r>
            <a:endParaRPr lang="pt-BR" sz="7200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B291DEF3-B7CA-458F-8F27-984A1C8ACE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  <p:sp>
        <p:nvSpPr>
          <p:cNvPr id="5" name="Seta: para a Direita Listrada 4">
            <a:extLst>
              <a:ext uri="{FF2B5EF4-FFF2-40B4-BE49-F238E27FC236}">
                <a16:creationId xmlns:a16="http://schemas.microsoft.com/office/drawing/2014/main" id="{A46E2AD0-9854-40C1-9FB8-B36102D0EAF6}"/>
              </a:ext>
            </a:extLst>
          </p:cNvPr>
          <p:cNvSpPr/>
          <p:nvPr/>
        </p:nvSpPr>
        <p:spPr>
          <a:xfrm>
            <a:off x="2372139" y="3296477"/>
            <a:ext cx="1523999" cy="662610"/>
          </a:xfrm>
          <a:prstGeom prst="striped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98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E8C42F4-681A-47E8-BBCA-16632C2E4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479" y="1326914"/>
            <a:ext cx="10515600" cy="5531086"/>
          </a:xfrm>
        </p:spPr>
        <p:txBody>
          <a:bodyPr/>
          <a:lstStyle/>
          <a:p>
            <a:pPr algn="ctr"/>
            <a:r>
              <a:rPr lang="pt-BR" sz="4000" dirty="0"/>
              <a:t>A </a:t>
            </a:r>
            <a:r>
              <a:rPr lang="pt-BR" sz="4000" dirty="0">
                <a:solidFill>
                  <a:srgbClr val="C00000"/>
                </a:solidFill>
              </a:rPr>
              <a:t>OFICINA</a:t>
            </a:r>
            <a:r>
              <a:rPr lang="pt-BR" sz="4000" dirty="0"/>
              <a:t> caracteriza-se como uma estratégia do fazer pedagógico em que o espaço de construção e reconstrução do conhecimento são as principais ênfases. </a:t>
            </a:r>
          </a:p>
          <a:p>
            <a:pPr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533402DF-A14A-4812-BCEB-78F60319DB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71BD9C7-4AE6-4AD7-9CE2-C887DB8B05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052" y="3914724"/>
            <a:ext cx="4001366" cy="258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9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3D6C897-5FFE-4282-BF1D-FCC922E58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372"/>
            <a:ext cx="10515600" cy="4351338"/>
          </a:xfrm>
        </p:spPr>
        <p:txBody>
          <a:bodyPr/>
          <a:lstStyle/>
          <a:p>
            <a:pPr algn="ctr"/>
            <a:r>
              <a:rPr lang="pt-BR" sz="4000" dirty="0"/>
              <a:t>É lugar de pensar, descobrir, reinventar, criar e recriar, favorecido pela forma horizontal na qual a relação humana se dá. </a:t>
            </a:r>
          </a:p>
          <a:p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1874B97E-3337-41A5-9AE8-C3F023358A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0B3F509-4691-45AA-90E2-37B402F45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656" y="3560619"/>
            <a:ext cx="4738254" cy="274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98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69D18BF-AABC-47BD-953B-439455F67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27" y="437857"/>
            <a:ext cx="10515600" cy="4351338"/>
          </a:xfrm>
        </p:spPr>
        <p:txBody>
          <a:bodyPr/>
          <a:lstStyle/>
          <a:p>
            <a:pPr algn="ctr"/>
            <a:r>
              <a:rPr lang="pt-BR" sz="4000" dirty="0"/>
              <a:t>Pode se lançar mão de música, textos observações diretas, vídeos, pesquisas de campo, experiências práticas, enfim, vivenciar ideias, sentimentos, num movimento de reconstrução individual e coletiva. </a:t>
            </a:r>
          </a:p>
          <a:p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87F72EC4-BB8C-4B74-BDB9-E3D6ADB97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B5EC5E6-E277-427D-BCB2-A4B4767430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583" y="3323375"/>
            <a:ext cx="6151418" cy="3096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1282224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E18196-DC6B-4FC4-A254-47BE38B56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548" y="1417983"/>
            <a:ext cx="3935895" cy="775577"/>
          </a:xfrm>
        </p:spPr>
        <p:txBody>
          <a:bodyPr>
            <a:noAutofit/>
          </a:bodyPr>
          <a:lstStyle/>
          <a:p>
            <a:pPr algn="ctr"/>
            <a:r>
              <a:rPr lang="pt-BR" sz="3200" b="1" dirty="0"/>
              <a:t>A oficina pode ser desenvolvida por meio das mais variadas atividades:</a:t>
            </a:r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70523404-B2B4-480A-8220-A970EC9C82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6B98436C-5B5A-4559-8E50-FBDE4A3C8C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999362"/>
              </p:ext>
            </p:extLst>
          </p:nvPr>
        </p:nvGraphicFramePr>
        <p:xfrm>
          <a:off x="2913822" y="575181"/>
          <a:ext cx="9321800" cy="5707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6514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D37B39-4FF3-447C-BE11-400A7458E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88037" y="189171"/>
            <a:ext cx="7182959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C00000"/>
                </a:solidFill>
              </a:rPr>
              <a:t>A avaliação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6BF164-6E75-4B1D-BAC5-BD286DD16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432" y="1253331"/>
            <a:ext cx="4289077" cy="4351338"/>
          </a:xfrm>
        </p:spPr>
        <p:txBody>
          <a:bodyPr/>
          <a:lstStyle/>
          <a:p>
            <a:pPr algn="ctr"/>
            <a:r>
              <a:rPr lang="pt-BR" sz="4000" dirty="0"/>
              <a:t>É feita através de:</a:t>
            </a:r>
          </a:p>
          <a:p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05AED95E-B60C-4A93-80BC-D79E600C0D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63833E35-535D-424E-B965-41D34F531B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9761504"/>
              </p:ext>
            </p:extLst>
          </p:nvPr>
        </p:nvGraphicFramePr>
        <p:xfrm>
          <a:off x="867079" y="1235932"/>
          <a:ext cx="9303027" cy="5833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595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8F1B59-304F-4669-8F0A-4C47A1A2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392" y="81003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>
                <a:solidFill>
                  <a:srgbClr val="C00000"/>
                </a:solidFill>
                <a:ea typeface="Calibri"/>
                <a:cs typeface="Calibri"/>
              </a:rPr>
              <a:t>Objetivo</a:t>
            </a:r>
            <a:endParaRPr lang="pt-BR" sz="5400" dirty="0">
              <a:solidFill>
                <a:srgbClr val="C00000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F971591-4AAB-443A-8D6A-0A0310E4D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165" y="2141537"/>
            <a:ext cx="10515600" cy="4351338"/>
          </a:xfrm>
        </p:spPr>
        <p:txBody>
          <a:bodyPr/>
          <a:lstStyle/>
          <a:p>
            <a:pPr algn="ctr"/>
            <a:r>
              <a:rPr lang="pt-BR" sz="4000" dirty="0">
                <a:ea typeface="Calibri"/>
                <a:cs typeface="Calibri"/>
              </a:rPr>
              <a:t>Estudar e aprofundar o tema, possibilitando o aprender a fazer melhor algo, mediante a aplicação de conhecimentos previamente adquiridos.</a:t>
            </a:r>
          </a:p>
          <a:p>
            <a:endParaRPr lang="pt-BR" dirty="0"/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77CA44C7-1431-43F2-8533-B24E1AF72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473" y="0"/>
            <a:ext cx="1742910" cy="123593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E05E591-4827-4D97-93A4-13EFFB787A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561" y="4049031"/>
            <a:ext cx="3663977" cy="2443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983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324</Words>
  <Application>Microsoft Office PowerPoint</Application>
  <PresentationFormat>Widescreen</PresentationFormat>
  <Paragraphs>39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Planejamento e Avaliação do Trabalho Pedagógico</vt:lpstr>
      <vt:lpstr>Apresentação do PowerPoint</vt:lpstr>
      <vt:lpstr>Apresentação do PowerPoint</vt:lpstr>
      <vt:lpstr>Apresentação do PowerPoint</vt:lpstr>
      <vt:lpstr>Apresentação do PowerPoint</vt:lpstr>
      <vt:lpstr>A oficina pode ser desenvolvida por meio das mais variadas atividades:</vt:lpstr>
      <vt:lpstr>A avaliação </vt:lpstr>
      <vt:lpstr>Objetivo</vt:lpstr>
      <vt:lpstr>Explicação da estratégia: </vt:lpstr>
      <vt:lpstr>Explicação da estratégia: </vt:lpstr>
      <vt:lpstr>Apresentação do PowerPoint</vt:lpstr>
      <vt:lpstr>Referência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Lilian</dc:creator>
  <cp:lastModifiedBy>Pleno Software</cp:lastModifiedBy>
  <cp:revision>33</cp:revision>
  <dcterms:created xsi:type="dcterms:W3CDTF">2019-05-02T13:40:34Z</dcterms:created>
  <dcterms:modified xsi:type="dcterms:W3CDTF">2019-05-31T23:41:10Z</dcterms:modified>
</cp:coreProperties>
</file>