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89C9EE-8E27-4794-88DB-2810315E3E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4D5773-066B-45ED-A83D-E5327AE113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1BA7AD0-24AE-4832-A358-66F2784B5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67066D5-28E1-4906-A7F3-6E964CF35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103F79-481C-4DE9-A835-5C366C026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942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606F51-BC95-4762-B5A8-0392546A1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9F851F2-A424-4486-9A25-2C37D06690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9C6ED0-3A11-4926-AD41-19820242E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9A43C3-0119-418C-B88B-FB08EA72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456FD3-A212-4E3A-B9DB-D4ED58EBF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643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ED0D28F-71CB-49E7-9FE7-45FC6E1031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F181680-AC21-40C9-BA36-653F39462C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B46B5F6-04D9-477B-B8A0-D12080219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820AA9-5E46-4D68-BCFF-D8F1BFB5C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6C31D5-F337-4971-8144-5BFCF8ED1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2453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FF0134-0CF0-4696-8A40-5907881EF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50D9F3E-4F21-45AF-AA56-BB0AFA0EA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3353A4-F844-4A2A-A1BD-348EA9CC3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8AA887-55F3-42B1-9799-B34DFFEAA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52480B-DC6A-4598-94B5-2B4B517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7967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030C2C-068E-466C-8173-F47AD6ED2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5C7A2E3-847F-49DC-9509-77F931B03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8AD892F-E8CC-4764-9714-AB544EC5B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68C370-CEF5-4FF9-A529-C3AE2B0C3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5F22DB9-4E48-4E43-848B-727376961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001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2AD9B2-0190-4453-9355-335EABEDF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8371D4C-8E9C-4F20-8520-0511B0BDF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1CE9262-74CC-4269-B2CE-75697D952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40F0DFC-4506-4723-B94C-E6BEBB828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1D393E2-2BC0-451B-A103-705098C68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3A71333-C83A-4FA1-8149-4DB5D5696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791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8C2B65-3180-4752-AD4F-47DF1433D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538EF18-1632-49FC-BE8B-8F261038B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6738DF7-18C2-4764-9A06-72E3809F3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6FE75F7-8F15-44C7-BFF7-7F355446F4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26A9575-0980-4AB7-831F-F4575F9011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CD80FAC-131C-450C-811A-C71260074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6A37BA8-7B3A-4337-8295-71020BF47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BF9A9D9-2DFF-44D9-A3E4-FCD9F7352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0521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DF425D-F144-4FCE-B4B1-CC4B37DB5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6AF2260-CD5F-4CC9-BFCB-7D4EAF137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0391191-5D55-4CCD-87AD-D1B741E80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0073CB8-D50A-44CD-9040-B5163E16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685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8D0C563-383E-4C49-BC94-DC3F2B3D6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3D58BB7-EEB2-40FA-84D0-2C4C4E9C8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7141208-7020-471C-B75A-68EE15D44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1FA4C3-9800-44D3-8137-7292F2CE2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C971ADB-0EE0-4006-8E4A-DA78CA4A1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F6780-060B-486D-85FE-784AA3B45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3469272-F239-4637-AAEC-6D959DAC1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2019BC7-C8DE-4CE4-A38F-1CA7933C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7E70C8-19C5-42ED-BB91-9BCD9D96A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35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C585EC-82A6-4DA7-B3C6-8682C8633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BA3622C-02E7-47BE-8AE6-F8301172C5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2C5DE1A-C599-4457-A35E-862A22AB4E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C329F62-E211-49D1-BC49-9AA630AE1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9F646D4-E9A0-4E90-8257-EE70937F0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F8FD17-E7A9-4892-AD4C-8C7617E32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4787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CF6345E-911B-47D2-B458-6002D2F69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A3EB8B6-731A-43FC-AE3B-96EE8B63F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E7600C-2A16-4964-8875-368CDCF890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0946-4415-4E03-8A7A-23AF18049414}" type="datetimeFigureOut">
              <a:rPr lang="pt-BR" smtClean="0"/>
              <a:t>28/08/2019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835DD2-A38A-4C86-8A38-EDF58E5F60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5641C0-82F0-4CB9-AEB6-7115098DC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99E13-2E62-45CE-9BB4-80359853E7F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7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17/06/relationships/model3d" Target="../media/model3d2.glb"/><Relationship Id="rId12" Type="http://schemas.openxmlformats.org/officeDocument/2006/relationships/image" Target="../media/image5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microsoft.com/office/2017/06/relationships/model3d" Target="../media/model3d3.glb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Agrupar 13">
            <a:extLst>
              <a:ext uri="{FF2B5EF4-FFF2-40B4-BE49-F238E27FC236}">
                <a16:creationId xmlns:a16="http://schemas.microsoft.com/office/drawing/2014/main" id="{3C6843EE-303C-43D6-AB29-F8C36CDCC734}"/>
              </a:ext>
            </a:extLst>
          </p:cNvPr>
          <p:cNvGrpSpPr/>
          <p:nvPr/>
        </p:nvGrpSpPr>
        <p:grpSpPr>
          <a:xfrm>
            <a:off x="4108202" y="4877495"/>
            <a:ext cx="4464296" cy="769441"/>
            <a:chOff x="4108204" y="3557543"/>
            <a:chExt cx="4464296" cy="769441"/>
          </a:xfrm>
        </p:grpSpPr>
        <p:sp>
          <p:nvSpPr>
            <p:cNvPr id="7" name="Seta: para a Direita 6">
              <a:extLst>
                <a:ext uri="{FF2B5EF4-FFF2-40B4-BE49-F238E27FC236}">
                  <a16:creationId xmlns:a16="http://schemas.microsoft.com/office/drawing/2014/main" id="{6AA5320F-1445-4B59-AB2D-2FB7492F62AD}"/>
                </a:ext>
              </a:extLst>
            </p:cNvPr>
            <p:cNvSpPr/>
            <p:nvPr/>
          </p:nvSpPr>
          <p:spPr>
            <a:xfrm rot="10800000">
              <a:off x="4108204" y="3675934"/>
              <a:ext cx="4464296" cy="532661"/>
            </a:xfrm>
            <a:prstGeom prst="rightArrow">
              <a:avLst>
                <a:gd name="adj1" fmla="val 36667"/>
                <a:gd name="adj2" fmla="val 8652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0E24EC5-54F7-4F08-BB10-10F2D18B6F39}"/>
                </a:ext>
              </a:extLst>
            </p:cNvPr>
            <p:cNvSpPr/>
            <p:nvPr/>
          </p:nvSpPr>
          <p:spPr>
            <a:xfrm>
              <a:off x="5130853" y="3557543"/>
              <a:ext cx="241899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pt-BR" sz="4400" b="1" cap="none" spc="0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Response</a:t>
              </a:r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FB799F0B-9206-4C2C-A53B-07EBB11C11C9}"/>
              </a:ext>
            </a:extLst>
          </p:cNvPr>
          <p:cNvGrpSpPr/>
          <p:nvPr/>
        </p:nvGrpSpPr>
        <p:grpSpPr>
          <a:xfrm>
            <a:off x="4108202" y="2658843"/>
            <a:ext cx="4464297" cy="769441"/>
            <a:chOff x="4108203" y="2985674"/>
            <a:chExt cx="4464297" cy="769441"/>
          </a:xfrm>
        </p:grpSpPr>
        <p:sp>
          <p:nvSpPr>
            <p:cNvPr id="6" name="Seta: para a Direita 5">
              <a:extLst>
                <a:ext uri="{FF2B5EF4-FFF2-40B4-BE49-F238E27FC236}">
                  <a16:creationId xmlns:a16="http://schemas.microsoft.com/office/drawing/2014/main" id="{CA29B0EC-E729-41C1-A0F4-133131D3C92E}"/>
                </a:ext>
              </a:extLst>
            </p:cNvPr>
            <p:cNvSpPr/>
            <p:nvPr/>
          </p:nvSpPr>
          <p:spPr>
            <a:xfrm>
              <a:off x="4108203" y="3110308"/>
              <a:ext cx="4464297" cy="532661"/>
            </a:xfrm>
            <a:prstGeom prst="rightArrow">
              <a:avLst>
                <a:gd name="adj1" fmla="val 36667"/>
                <a:gd name="adj2" fmla="val 8652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A20B3BE4-8CD2-473F-AA87-F9EAF9B0D0D1}"/>
                </a:ext>
              </a:extLst>
            </p:cNvPr>
            <p:cNvSpPr/>
            <p:nvPr/>
          </p:nvSpPr>
          <p:spPr>
            <a:xfrm>
              <a:off x="5299938" y="2985674"/>
              <a:ext cx="208082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pt-BR" sz="4400" b="1" cap="none" spc="0" dirty="0" err="1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Request</a:t>
              </a:r>
              <a:endParaRPr lang="pt-BR" sz="4400" b="1" cap="none" spc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5BDC71D8-A291-4469-8F42-5B1637E63939}"/>
              </a:ext>
            </a:extLst>
          </p:cNvPr>
          <p:cNvSpPr/>
          <p:nvPr/>
        </p:nvSpPr>
        <p:spPr>
          <a:xfrm>
            <a:off x="0" y="0"/>
            <a:ext cx="4108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F4FCB828-0AA0-4AB1-956D-9A41C305E1B5}"/>
              </a:ext>
            </a:extLst>
          </p:cNvPr>
          <p:cNvSpPr/>
          <p:nvPr/>
        </p:nvSpPr>
        <p:spPr>
          <a:xfrm>
            <a:off x="8572496" y="-716"/>
            <a:ext cx="361950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01480D8-CBBE-4B87-BBAB-D53AA539C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5400" b="1" dirty="0"/>
              <a:t>Web Scraping</a:t>
            </a:r>
            <a:br>
              <a:rPr lang="pt-BR" dirty="0"/>
            </a:br>
            <a:r>
              <a:rPr lang="pt-BR" sz="2800" dirty="0"/>
              <a:t>Como obtemos nossos dados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4" name="Modelo 3D 3" descr="Laptop">
                <a:extLst>
                  <a:ext uri="{FF2B5EF4-FFF2-40B4-BE49-F238E27FC236}">
                    <a16:creationId xmlns:a16="http://schemas.microsoft.com/office/drawing/2014/main" id="{5E7488AD-D5B7-4BFF-A84F-1AEEBEC364A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61611295"/>
                  </p:ext>
                </p:extLst>
              </p:nvPr>
            </p:nvGraphicFramePr>
            <p:xfrm>
              <a:off x="708264" y="2444504"/>
              <a:ext cx="3152945" cy="290077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152945" cy="2900770"/>
                    </a:xfrm>
                    <a:prstGeom prst="rect">
                      <a:avLst/>
                    </a:prstGeom>
                    <a:effectLst>
                      <a:outerShdw blurRad="76200" dir="13500000" sx="91000" sy="91000" kx="1200000" algn="br" rotWithShape="0">
                        <a:prstClr val="black">
                          <a:alpha val="20000"/>
                        </a:prstClr>
                      </a:outerShdw>
                    </a:effectLst>
                  </am3d:spPr>
                  <am3d:camera>
                    <am3d:pos x="0" y="0" z="7008715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70604" d="1000000"/>
                    <am3d:preTrans dx="0" dy="-12157734" dz="3432165"/>
                    <am3d:scale>
                      <am3d:sx n="1000000" d="1000000"/>
                      <am3d:sy n="1000000" d="1000000"/>
                      <am3d:sz n="1000000" d="1000000"/>
                    </am3d:scale>
                    <am3d:rot ax="724843" ay="1834611" az="37281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7143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4" name="Modelo 3D 3" descr="Laptop">
                <a:extLst>
                  <a:ext uri="{FF2B5EF4-FFF2-40B4-BE49-F238E27FC236}">
                    <a16:creationId xmlns:a16="http://schemas.microsoft.com/office/drawing/2014/main" id="{5E7488AD-D5B7-4BFF-A84F-1AEEBEC364A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8264" y="2444504"/>
                <a:ext cx="3152945" cy="2900770"/>
              </a:xfrm>
              <a:prstGeom prst="rect">
                <a:avLst/>
              </a:prstGeom>
              <a:effectLst>
                <a:outerShdw blurRad="76200" dir="13500000" sx="91000" sy="91000" kx="1200000" algn="br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  <p:pic>
        <p:nvPicPr>
          <p:cNvPr id="11" name="Gráfico 10">
            <a:extLst>
              <a:ext uri="{FF2B5EF4-FFF2-40B4-BE49-F238E27FC236}">
                <a16:creationId xmlns:a16="http://schemas.microsoft.com/office/drawing/2014/main" id="{390F102E-40CF-42E0-BF1C-9945671DA3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12732" y="3163228"/>
            <a:ext cx="2080826" cy="2080826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0707558C-66A4-4C55-B0F9-50EB483EAE75}"/>
              </a:ext>
            </a:extLst>
          </p:cNvPr>
          <p:cNvSpPr/>
          <p:nvPr/>
        </p:nvSpPr>
        <p:spPr>
          <a:xfrm>
            <a:off x="900787" y="1982839"/>
            <a:ext cx="21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Cliente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AF88579-D8FD-4BCE-9A9A-0BBE025FE36F}"/>
              </a:ext>
            </a:extLst>
          </p:cNvPr>
          <p:cNvSpPr/>
          <p:nvPr/>
        </p:nvSpPr>
        <p:spPr>
          <a:xfrm>
            <a:off x="8653107" y="1213971"/>
            <a:ext cx="2600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Servidor</a:t>
            </a: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CCA11AA3-BB65-4563-951A-A08A3714223C}"/>
              </a:ext>
            </a:extLst>
          </p:cNvPr>
          <p:cNvGrpSpPr/>
          <p:nvPr/>
        </p:nvGrpSpPr>
        <p:grpSpPr>
          <a:xfrm>
            <a:off x="9379340" y="3474050"/>
            <a:ext cx="1055097" cy="1454014"/>
            <a:chOff x="5816990" y="3426425"/>
            <a:chExt cx="1055097" cy="1454014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16" name="Modelo 3D 15" descr="HTML">
                  <a:extLst>
                    <a:ext uri="{FF2B5EF4-FFF2-40B4-BE49-F238E27FC236}">
                      <a16:creationId xmlns:a16="http://schemas.microsoft.com/office/drawing/2014/main" id="{7BA8EC39-3067-4055-A930-1CCFFBFFAEAB}"/>
                    </a:ext>
                    <a:ext uri="{C183D7F6-B498-43B3-948B-1728B52AA6E4}">
                      <adec:decorative xmlns:adec="http://schemas.microsoft.com/office/drawing/2017/decorative" val="0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69683790"/>
                    </p:ext>
                  </p:extLst>
                </p:nvPr>
              </p:nvGraphicFramePr>
              <p:xfrm>
                <a:off x="5858315" y="3426425"/>
                <a:ext cx="964070" cy="1454014"/>
              </p:xfrm>
              <a:graphic>
                <a:graphicData uri="http://schemas.microsoft.com/office/drawing/2017/model3d">
                  <am3d:model3d r:embed="rId7">
                    <am3d:spPr>
                      <a:xfrm>
                        <a:off x="0" y="0"/>
                        <a:ext cx="964070" cy="1454014"/>
                      </a:xfrm>
                      <a:prstGeom prst="rect">
                        <a:avLst/>
                      </a:prstGeom>
                      <a:noFill/>
                      <a:effectLst>
                        <a:outerShdw blurRad="63500" sx="102000" sy="102000" algn="ctr" rotWithShape="0">
                          <a:prstClr val="black">
                            <a:alpha val="40000"/>
                          </a:prstClr>
                        </a:outerShdw>
                      </a:effectLst>
                    </am3d:spPr>
                    <am3d:camera>
                      <am3d:pos x="0" y="0" z="56475043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9805309" d="1000000"/>
                      <am3d:preTrans dx="-1048" dy="-18000000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y="10800000"/>
                      <am3d:postTrans dx="0" dy="0" dz="0"/>
                    </am3d:trans>
                    <am3d:raster rName="Office3DRenderer" rVer="16.0.8326">
                      <am3d:blip r:embed="rId8"/>
                    </am3d:raster>
                    <am3d:objViewport viewportSz="1862793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16" name="Modelo 3D 15" descr="HTML">
                  <a:extLst>
                    <a:ext uri="{FF2B5EF4-FFF2-40B4-BE49-F238E27FC236}">
                      <a16:creationId xmlns:a16="http://schemas.microsoft.com/office/drawing/2014/main" id="{7BA8EC39-3067-4055-A930-1CCFFBFFAEAB}"/>
                    </a:ext>
                    <a:ext uri="{C183D7F6-B498-43B3-948B-1728B52AA6E4}">
                      <adec:decorative xmlns:adec="http://schemas.microsoft.com/office/drawing/2017/decorative" val="0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420665" y="3474050"/>
                  <a:ext cx="964070" cy="1454014"/>
                </a:xfrm>
                <a:prstGeom prst="rect">
                  <a:avLst/>
                </a:prstGeom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</p:pic>
          </mc:Fallback>
        </mc:AlternateContent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4E22BA56-A341-42EB-9DE0-DB861CE15C12}"/>
                </a:ext>
              </a:extLst>
            </p:cNvPr>
            <p:cNvSpPr/>
            <p:nvPr/>
          </p:nvSpPr>
          <p:spPr>
            <a:xfrm>
              <a:off x="5816990" y="3894889"/>
              <a:ext cx="105509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pt-BR" sz="2800" b="1" cap="none" spc="0" dirty="0">
                  <a:ln w="10160">
                    <a:solidFill>
                      <a:schemeClr val="tx1"/>
                    </a:solidFill>
                    <a:prstDash val="solid"/>
                  </a:ln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HTML</a:t>
              </a:r>
            </a:p>
          </p:txBody>
        </p:sp>
      </p:grp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Modelo 3D 4" descr="Símbolo de servidor">
                <a:extLst>
                  <a:ext uri="{FF2B5EF4-FFF2-40B4-BE49-F238E27FC236}">
                    <a16:creationId xmlns:a16="http://schemas.microsoft.com/office/drawing/2014/main" id="{8F647425-0011-4DE1-9DEB-F903538300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0688155"/>
                  </p:ext>
                </p:extLst>
              </p:nvPr>
            </p:nvGraphicFramePr>
            <p:xfrm>
              <a:off x="8653107" y="2281238"/>
              <a:ext cx="2253957" cy="3970493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2253957" cy="3970493"/>
                    </a:xfrm>
                    <a:prstGeom prst="rect">
                      <a:avLst/>
                    </a:prstGeom>
                    <a:effectLst>
                      <a:outerShdw blurRad="76200" dir="18900000" sx="92000" sy="92000" kx="-1200000" algn="bl" rotWithShape="0">
                        <a:prstClr val="black">
                          <a:alpha val="20000"/>
                        </a:prstClr>
                      </a:outerShdw>
                    </a:effectLst>
                  </am3d:spPr>
                  <am3d:camera>
                    <am3d:pos x="0" y="0" z="5589390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157799" d="1000000"/>
                    <am3d:preTrans dx="-20171" dy="-18006390" dz="-3714845"/>
                    <am3d:scale>
                      <am3d:sx n="1000000" d="1000000"/>
                      <am3d:sy n="1000000" d="1000000"/>
                      <am3d:sz n="1000000" d="1000000"/>
                    </am3d:scale>
                    <am3d:rot ax="487478" ay="-1958622" az="-264211"/>
                    <am3d:postTrans dx="0" dy="0" dz="0"/>
                  </am3d:trans>
                  <am3d:raster rName="Office3DRenderer" rVer="16.0.8326">
                    <am3d:blip r:embed="rId11"/>
                  </am3d:raster>
                  <am3d:objViewport viewportSz="456406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Modelo 3D 4" descr="Símbolo de servidor">
                <a:extLst>
                  <a:ext uri="{FF2B5EF4-FFF2-40B4-BE49-F238E27FC236}">
                    <a16:creationId xmlns:a16="http://schemas.microsoft.com/office/drawing/2014/main" id="{8F647425-0011-4DE1-9DEB-F9035383006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653107" y="2281238"/>
                <a:ext cx="2253957" cy="3970493"/>
              </a:xfrm>
              <a:prstGeom prst="rect">
                <a:avLst/>
              </a:prstGeom>
              <a:effectLst>
                <a:outerShdw blurRad="76200" dir="18900000" sx="92000" sy="92000" kx="-1200000" algn="bl" rotWithShape="0">
                  <a:prstClr val="black">
                    <a:alpha val="20000"/>
                  </a:prstClr>
                </a:outerShdw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33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5937 0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Web Scraping Como obtemos nossos dados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Fernando Dias</dc:creator>
  <cp:lastModifiedBy>Helder Silva</cp:lastModifiedBy>
  <cp:revision>11</cp:revision>
  <dcterms:created xsi:type="dcterms:W3CDTF">2019-08-27T16:19:44Z</dcterms:created>
  <dcterms:modified xsi:type="dcterms:W3CDTF">2019-08-28T20:01:54Z</dcterms:modified>
</cp:coreProperties>
</file>