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A0FF"/>
    <a:srgbClr val="0D6A97"/>
    <a:srgbClr val="4DFF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599"/>
  </p:normalViewPr>
  <p:slideViewPr>
    <p:cSldViewPr snapToGrid="0" snapToObjects="1">
      <p:cViewPr varScale="1">
        <p:scale>
          <a:sx n="101" d="100"/>
          <a:sy n="101" d="100"/>
        </p:scale>
        <p:origin x="90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drão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1EA8989-C30D-4344-801E-A802161DF9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079875" y="1371417"/>
            <a:ext cx="7807325" cy="51618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4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594A994-F8C4-144F-9338-93E624DB597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079875" y="2591167"/>
            <a:ext cx="7807325" cy="11484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chemeClr val="accent2"/>
                </a:solidFill>
              </a:defRPr>
            </a:lvl1pPr>
            <a:lvl2pPr marL="11113" indent="0">
              <a:buNone/>
              <a:tabLst/>
              <a:defRPr sz="2000">
                <a:solidFill>
                  <a:schemeClr val="accent2"/>
                </a:solidFill>
              </a:defRPr>
            </a:lvl2pPr>
            <a:lvl3pPr marL="11113" indent="0">
              <a:buNone/>
              <a:tabLst/>
              <a:defRPr>
                <a:solidFill>
                  <a:schemeClr val="accent5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932929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2EFBD2-5A8D-A04D-9B51-0B70A1AFFBB5}" type="datetimeFigureOut">
              <a:rPr lang="pt-BR" smtClean="0"/>
              <a:t>14/04/2020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01452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2EFBD2-5A8D-A04D-9B51-0B70A1AFFBB5}" type="datetimeFigureOut">
              <a:rPr lang="pt-BR" smtClean="0"/>
              <a:t>14/04/2020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98419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2EFBD2-5A8D-A04D-9B51-0B70A1AFFBB5}" type="datetimeFigureOut">
              <a:rPr lang="pt-BR" smtClean="0"/>
              <a:t>14/04/2020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99892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2EFBD2-5A8D-A04D-9B51-0B70A1AFFBB5}" type="datetimeFigureOut">
              <a:rPr lang="pt-BR" smtClean="0"/>
              <a:t>14/04/2020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09612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2EFBD2-5A8D-A04D-9B51-0B70A1AFFBB5}" type="datetimeFigureOut">
              <a:rPr lang="pt-BR" smtClean="0"/>
              <a:t>14/04/2020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4987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2EFBD2-5A8D-A04D-9B51-0B70A1AFFBB5}" type="datetimeFigureOut">
              <a:rPr lang="pt-BR" smtClean="0"/>
              <a:t>14/04/2020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9935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2EFBD2-5A8D-A04D-9B51-0B70A1AFFBB5}" type="datetimeFigureOut">
              <a:rPr lang="pt-BR" smtClean="0"/>
              <a:t>14/04/2020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0070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2EFBD2-5A8D-A04D-9B51-0B70A1AFFBB5}" type="datetimeFigureOut">
              <a:rPr lang="pt-BR" smtClean="0"/>
              <a:t>14/04/2020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93864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2EFBD2-5A8D-A04D-9B51-0B70A1AFFBB5}" type="datetimeFigureOut">
              <a:rPr lang="pt-BR" smtClean="0"/>
              <a:t>14/04/2020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6584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2EFBD2-5A8D-A04D-9B51-0B70A1AFFBB5}" type="datetimeFigureOut">
              <a:rPr lang="pt-BR" smtClean="0"/>
              <a:t>14/04/2020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24861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3887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434" userDrawn="1">
          <p15:clr>
            <a:srgbClr val="F26B43"/>
          </p15:clr>
        </p15:guide>
        <p15:guide id="2" pos="2570" userDrawn="1">
          <p15:clr>
            <a:srgbClr val="F26B43"/>
          </p15:clr>
        </p15:guide>
        <p15:guide id="3" pos="5110" userDrawn="1">
          <p15:clr>
            <a:srgbClr val="F26B43"/>
          </p15:clr>
        </p15:guide>
        <p15:guide id="4" orient="horz" pos="2886" userDrawn="1">
          <p15:clr>
            <a:srgbClr val="F26B43"/>
          </p15:clr>
        </p15:guide>
        <p15:guide id="5" pos="914" userDrawn="1">
          <p15:clr>
            <a:srgbClr val="9FCC3B"/>
          </p15:clr>
        </p15:guide>
        <p15:guide id="6" orient="horz" pos="731" userDrawn="1">
          <p15:clr>
            <a:srgbClr val="9FCC3B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653F3FD-3A60-6340-85E5-51A5B8A6E9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4600" y="1841500"/>
            <a:ext cx="6350000" cy="3175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CEA7803-7F5B-6D41-9A70-B639DDD276A9}"/>
              </a:ext>
            </a:extLst>
          </p:cNvPr>
          <p:cNvSpPr txBox="1"/>
          <p:nvPr/>
        </p:nvSpPr>
        <p:spPr>
          <a:xfrm>
            <a:off x="2514600" y="622300"/>
            <a:ext cx="7747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>
                <a:latin typeface="Arial" panose="020B0604020202020204" pitchFamily="34" charset="0"/>
                <a:cs typeface="Arial" panose="020B0604020202020204" pitchFamily="34" charset="0"/>
              </a:rPr>
              <a:t>Infraestrutura para sua empresa</a:t>
            </a:r>
            <a:r>
              <a:rPr lang="en-BR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pt-BR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03848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3584D8-98ED-9E45-B4C5-B937910613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/>
              <a:t>Lista dos serviços</a:t>
            </a:r>
            <a:endParaRPr lang="pt-B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400964-1307-744E-A7AD-755CEF8527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233819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333ADFF-A0FE-F743-8D3A-134A1BB84AAC}"/>
              </a:ext>
            </a:extLst>
          </p:cNvPr>
          <p:cNvSpPr txBox="1"/>
          <p:nvPr/>
        </p:nvSpPr>
        <p:spPr>
          <a:xfrm>
            <a:off x="1346200" y="596900"/>
            <a:ext cx="843280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chemeClr val="accent1"/>
                </a:solidFill>
              </a:rPr>
              <a:t>Lista de serviços</a:t>
            </a:r>
          </a:p>
          <a:p>
            <a:r>
              <a:rPr lang="pt-BR" sz="3200" dirty="0">
                <a:solidFill>
                  <a:schemeClr val="accent2"/>
                </a:solidFill>
              </a:rPr>
              <a:t>Sugestão de texto: </a:t>
            </a:r>
          </a:p>
          <a:p>
            <a:r>
              <a:rPr lang="pt-BR" sz="2000" dirty="0">
                <a:solidFill>
                  <a:schemeClr val="accent5"/>
                </a:solidFill>
              </a:rPr>
              <a:t>“As melhores soluções em tecnologia para o seu negócio”</a:t>
            </a:r>
            <a:endParaRPr lang="en-BR" sz="2000" dirty="0">
              <a:solidFill>
                <a:schemeClr val="accent5"/>
              </a:solidFill>
            </a:endParaRPr>
          </a:p>
          <a:p>
            <a:r>
              <a:rPr lang="pt-BR" sz="2000" dirty="0">
                <a:solidFill>
                  <a:schemeClr val="accent5"/>
                </a:solidFill>
              </a:rPr>
              <a:t>Serviços oferecidos:</a:t>
            </a:r>
            <a:endParaRPr lang="en-BR" sz="2000" dirty="0">
              <a:solidFill>
                <a:schemeClr val="accent5"/>
              </a:solidFill>
            </a:endParaRPr>
          </a:p>
          <a:p>
            <a:r>
              <a:rPr lang="pt-BR" sz="2000" dirty="0">
                <a:solidFill>
                  <a:schemeClr val="accent2"/>
                </a:solidFill>
              </a:rPr>
              <a:t>- Segurança da informação</a:t>
            </a:r>
            <a:endParaRPr lang="en-BR" sz="2000" dirty="0">
              <a:solidFill>
                <a:schemeClr val="accent2"/>
              </a:solidFill>
            </a:endParaRPr>
          </a:p>
          <a:p>
            <a:r>
              <a:rPr lang="pt-BR" sz="2000" dirty="0">
                <a:solidFill>
                  <a:schemeClr val="accent2"/>
                </a:solidFill>
              </a:rPr>
              <a:t>- Instalação de pacotes completos de conectividade</a:t>
            </a:r>
            <a:endParaRPr lang="en-BR" sz="2000" dirty="0">
              <a:solidFill>
                <a:schemeClr val="accent2"/>
              </a:solidFill>
            </a:endParaRPr>
          </a:p>
          <a:p>
            <a:r>
              <a:rPr lang="pt-BR" sz="2000" dirty="0">
                <a:solidFill>
                  <a:schemeClr val="accent2"/>
                </a:solidFill>
              </a:rPr>
              <a:t>- Assistência remota, de segunda a sexta-feira, 24h por dia</a:t>
            </a:r>
            <a:endParaRPr lang="en-BR" sz="2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89492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067698-691B-F142-AA24-8EA780FDD5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4000" b="1" dirty="0">
                <a:solidFill>
                  <a:schemeClr val="accent1"/>
                </a:solidFill>
              </a:rPr>
              <a:t>Descrição dos serviços: Segurança da informação</a:t>
            </a:r>
            <a:endParaRPr lang="pt-BR" sz="4000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20636F-7870-9F44-8BC4-DF550B8597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Texto: Dentro das empresas circulam diversas informações sensíveis sobre negócios e pessoas físicas, como movimentações financeiras, dados sobre clientes e contratos sigilosos. </a:t>
            </a:r>
            <a:endParaRPr lang="en-BR" dirty="0"/>
          </a:p>
          <a:p>
            <a:r>
              <a:rPr lang="pt-BR" dirty="0"/>
              <a:t>Tudo isso deve ser protegido pela Segurança da Informação.</a:t>
            </a:r>
            <a:endParaRPr lang="en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5204656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32DFE0-4531-0A47-BEBF-6243241055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450975" y="644282"/>
            <a:ext cx="2206626" cy="516181"/>
          </a:xfrm>
        </p:spPr>
        <p:txBody>
          <a:bodyPr/>
          <a:lstStyle/>
          <a:p>
            <a:r>
              <a:rPr lang="pt-BR" dirty="0"/>
              <a:t>Título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94EC6AC-4923-3445-893E-111D1043E59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450975" y="4584700"/>
            <a:ext cx="3197225" cy="1148495"/>
          </a:xfrm>
        </p:spPr>
        <p:txBody>
          <a:bodyPr/>
          <a:lstStyle/>
          <a:p>
            <a:r>
              <a:rPr lang="pt-BR" dirty="0"/>
              <a:t>Subtítulo</a:t>
            </a:r>
          </a:p>
          <a:p>
            <a:r>
              <a:rPr lang="pt-BR" dirty="0"/>
              <a:t>Massa de texto</a:t>
            </a:r>
          </a:p>
        </p:txBody>
      </p:sp>
    </p:spTree>
    <p:extLst>
      <p:ext uri="{BB962C8B-B14F-4D97-AF65-F5344CB8AC3E}">
        <p14:creationId xmlns:p14="http://schemas.microsoft.com/office/powerpoint/2010/main" val="7362969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D5B8C"/>
      </a:accent1>
      <a:accent2>
        <a:srgbClr val="03B2DE"/>
      </a:accent2>
      <a:accent3>
        <a:srgbClr val="0F8AA6"/>
      </a:accent3>
      <a:accent4>
        <a:srgbClr val="9BE2F2"/>
      </a:accent4>
      <a:accent5>
        <a:srgbClr val="AAAAAA"/>
      </a:accent5>
      <a:accent6>
        <a:srgbClr val="F5F5F5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146</TotalTime>
  <Words>99</Words>
  <Application>Microsoft Macintosh PowerPoint</Application>
  <PresentationFormat>Widescreen</PresentationFormat>
  <Paragraphs>15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Arial</vt:lpstr>
      <vt:lpstr>Office Theme</vt:lpstr>
      <vt:lpstr>PowerPoint Presentation</vt:lpstr>
      <vt:lpstr>Lista dos serviços</vt:lpstr>
      <vt:lpstr>PowerPoint Presentation</vt:lpstr>
      <vt:lpstr>Descrição dos serviços: Segurança da informação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Felipe Labouriau</dc:creator>
  <cp:lastModifiedBy>Felipe Labouriau</cp:lastModifiedBy>
  <cp:revision>11</cp:revision>
  <dcterms:created xsi:type="dcterms:W3CDTF">2020-04-09T20:19:06Z</dcterms:created>
  <dcterms:modified xsi:type="dcterms:W3CDTF">2020-04-14T15:04:55Z</dcterms:modified>
</cp:coreProperties>
</file>