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fab57ab5c_0_1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4fab57ab5c_0_11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"/>
              <a:t>Para começarmos nosso plano de ação rumo ao novo patamar de vendas, eu fiz um resumo daquela pesquisa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 como o que queremos é ser vendedores diferenciados, eu trouxe um de-para entre aquela pesquisa e como ser exatamente o oposto disso tudo.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4fab57ab5c_0_11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Image">
  <p:cSld name="Title and Imag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>
            <p:ph idx="2" type="pic"/>
          </p:nvPr>
        </p:nvSpPr>
        <p:spPr>
          <a:xfrm>
            <a:off x="-1" y="-1786"/>
            <a:ext cx="8809500" cy="43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7" name="Google Shape;107;p22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8" name="Google Shape;108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/>
        </p:nvSpPr>
        <p:spPr>
          <a:xfrm>
            <a:off x="966655" y="896494"/>
            <a:ext cx="24297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900" u="none" cap="none" strike="noStrik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VENDEDOR CHATO</a:t>
            </a:r>
            <a:endParaRPr sz="1100"/>
          </a:p>
        </p:txBody>
      </p:sp>
      <p:sp>
        <p:nvSpPr>
          <p:cNvPr id="136" name="Google Shape;136;p26"/>
          <p:cNvSpPr txBox="1"/>
          <p:nvPr/>
        </p:nvSpPr>
        <p:spPr>
          <a:xfrm>
            <a:off x="774175" y="1884200"/>
            <a:ext cx="22290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Fala sem parar</a:t>
            </a:r>
            <a:endParaRPr sz="1100"/>
          </a:p>
        </p:txBody>
      </p:sp>
      <p:sp>
        <p:nvSpPr>
          <p:cNvPr id="137" name="Google Shape;137;p26"/>
          <p:cNvSpPr txBox="1"/>
          <p:nvPr/>
        </p:nvSpPr>
        <p:spPr>
          <a:xfrm>
            <a:off x="774175" y="2301700"/>
            <a:ext cx="37383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Tenta convencer o cliente</a:t>
            </a:r>
            <a:endParaRPr sz="1100"/>
          </a:p>
        </p:txBody>
      </p:sp>
      <p:sp>
        <p:nvSpPr>
          <p:cNvPr id="138" name="Google Shape;138;p26"/>
          <p:cNvSpPr txBox="1"/>
          <p:nvPr/>
        </p:nvSpPr>
        <p:spPr>
          <a:xfrm>
            <a:off x="774175" y="2719200"/>
            <a:ext cx="3202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Tenta ser legal a força</a:t>
            </a:r>
            <a:endParaRPr sz="1100"/>
          </a:p>
        </p:txBody>
      </p:sp>
      <p:sp>
        <p:nvSpPr>
          <p:cNvPr id="139" name="Google Shape;139;p26"/>
          <p:cNvSpPr txBox="1"/>
          <p:nvPr/>
        </p:nvSpPr>
        <p:spPr>
          <a:xfrm>
            <a:off x="774175" y="3971700"/>
            <a:ext cx="22104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Trata objeções</a:t>
            </a:r>
            <a:endParaRPr sz="1100"/>
          </a:p>
        </p:txBody>
      </p:sp>
      <p:sp>
        <p:nvSpPr>
          <p:cNvPr id="140" name="Google Shape;140;p26"/>
          <p:cNvSpPr txBox="1"/>
          <p:nvPr/>
        </p:nvSpPr>
        <p:spPr>
          <a:xfrm>
            <a:off x="5224571" y="927837"/>
            <a:ext cx="3028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VENDEDOR CONSULTIVO</a:t>
            </a:r>
            <a:endParaRPr sz="1100"/>
          </a:p>
        </p:txBody>
      </p:sp>
      <p:sp>
        <p:nvSpPr>
          <p:cNvPr id="141" name="Google Shape;141;p26"/>
          <p:cNvSpPr txBox="1"/>
          <p:nvPr/>
        </p:nvSpPr>
        <p:spPr>
          <a:xfrm>
            <a:off x="5109155" y="3178370"/>
            <a:ext cx="22017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Mostra benefícios</a:t>
            </a:r>
            <a:endParaRPr sz="1100"/>
          </a:p>
        </p:txBody>
      </p:sp>
      <p:sp>
        <p:nvSpPr>
          <p:cNvPr id="142" name="Google Shape;142;p26"/>
          <p:cNvSpPr txBox="1"/>
          <p:nvPr/>
        </p:nvSpPr>
        <p:spPr>
          <a:xfrm>
            <a:off x="5109155" y="4045305"/>
            <a:ext cx="2866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Orientador/conselheiro</a:t>
            </a:r>
            <a:endParaRPr sz="1100"/>
          </a:p>
        </p:txBody>
      </p:sp>
      <p:sp>
        <p:nvSpPr>
          <p:cNvPr id="143" name="Google Shape;143;p26"/>
          <p:cNvSpPr txBox="1"/>
          <p:nvPr/>
        </p:nvSpPr>
        <p:spPr>
          <a:xfrm>
            <a:off x="5109155" y="4478774"/>
            <a:ext cx="2527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Se adequa ao cliente</a:t>
            </a:r>
            <a:endParaRPr sz="1100"/>
          </a:p>
        </p:txBody>
      </p:sp>
      <p:sp>
        <p:nvSpPr>
          <p:cNvPr id="144" name="Google Shape;144;p26"/>
          <p:cNvSpPr txBox="1"/>
          <p:nvPr/>
        </p:nvSpPr>
        <p:spPr>
          <a:xfrm>
            <a:off x="5109155" y="3611837"/>
            <a:ext cx="28446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Mostra cenários de uso</a:t>
            </a:r>
            <a:endParaRPr sz="1100"/>
          </a:p>
        </p:txBody>
      </p:sp>
      <p:sp>
        <p:nvSpPr>
          <p:cNvPr id="145" name="Google Shape;145;p26"/>
          <p:cNvSpPr txBox="1"/>
          <p:nvPr/>
        </p:nvSpPr>
        <p:spPr>
          <a:xfrm>
            <a:off x="5109155" y="1516354"/>
            <a:ext cx="3205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Conhece cliente e produto</a:t>
            </a:r>
            <a:endParaRPr sz="1100"/>
          </a:p>
        </p:txBody>
      </p:sp>
      <p:sp>
        <p:nvSpPr>
          <p:cNvPr id="146" name="Google Shape;146;p26"/>
          <p:cNvSpPr txBox="1"/>
          <p:nvPr/>
        </p:nvSpPr>
        <p:spPr>
          <a:xfrm>
            <a:off x="5109155" y="1914061"/>
            <a:ext cx="32319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Escuta com atenção e foco</a:t>
            </a:r>
            <a:endParaRPr sz="1100"/>
          </a:p>
        </p:txBody>
      </p:sp>
      <p:sp>
        <p:nvSpPr>
          <p:cNvPr id="147" name="Google Shape;147;p26"/>
          <p:cNvSpPr txBox="1"/>
          <p:nvPr/>
        </p:nvSpPr>
        <p:spPr>
          <a:xfrm>
            <a:off x="774175" y="3136700"/>
            <a:ext cx="33627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Fala das características</a:t>
            </a:r>
            <a:endParaRPr sz="1100"/>
          </a:p>
        </p:txBody>
      </p:sp>
      <p:sp>
        <p:nvSpPr>
          <p:cNvPr id="148" name="Google Shape;148;p26"/>
          <p:cNvSpPr txBox="1"/>
          <p:nvPr/>
        </p:nvSpPr>
        <p:spPr>
          <a:xfrm>
            <a:off x="774175" y="4389200"/>
            <a:ext cx="15474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Insistente</a:t>
            </a:r>
            <a:endParaRPr sz="1100"/>
          </a:p>
        </p:txBody>
      </p:sp>
      <p:sp>
        <p:nvSpPr>
          <p:cNvPr id="149" name="Google Shape;149;p26"/>
          <p:cNvSpPr txBox="1"/>
          <p:nvPr/>
        </p:nvSpPr>
        <p:spPr>
          <a:xfrm>
            <a:off x="774175" y="3554200"/>
            <a:ext cx="2383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Meias verdades</a:t>
            </a:r>
            <a:endParaRPr sz="1100"/>
          </a:p>
        </p:txBody>
      </p:sp>
      <p:sp>
        <p:nvSpPr>
          <p:cNvPr id="150" name="Google Shape;150;p26"/>
          <p:cNvSpPr txBox="1"/>
          <p:nvPr/>
        </p:nvSpPr>
        <p:spPr>
          <a:xfrm>
            <a:off x="5109155" y="2311434"/>
            <a:ext cx="3259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Faz perguntas PODEROSAS</a:t>
            </a:r>
            <a:endParaRPr sz="1100"/>
          </a:p>
        </p:txBody>
      </p:sp>
      <p:sp>
        <p:nvSpPr>
          <p:cNvPr id="151" name="Google Shape;151;p26"/>
          <p:cNvSpPr txBox="1"/>
          <p:nvPr/>
        </p:nvSpPr>
        <p:spPr>
          <a:xfrm>
            <a:off x="5109155" y="2744902"/>
            <a:ext cx="2017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Foco na Solução</a:t>
            </a:r>
            <a:endParaRPr sz="1100"/>
          </a:p>
        </p:txBody>
      </p:sp>
      <p:sp>
        <p:nvSpPr>
          <p:cNvPr id="152" name="Google Shape;152;p26"/>
          <p:cNvSpPr/>
          <p:nvPr/>
        </p:nvSpPr>
        <p:spPr>
          <a:xfrm>
            <a:off x="3719948" y="1954730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6"/>
          <p:cNvSpPr/>
          <p:nvPr/>
        </p:nvSpPr>
        <p:spPr>
          <a:xfrm>
            <a:off x="3719948" y="2381963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6"/>
          <p:cNvSpPr/>
          <p:nvPr/>
        </p:nvSpPr>
        <p:spPr>
          <a:xfrm>
            <a:off x="3719948" y="2809195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6"/>
          <p:cNvSpPr/>
          <p:nvPr/>
        </p:nvSpPr>
        <p:spPr>
          <a:xfrm>
            <a:off x="3719948" y="3207229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6"/>
          <p:cNvSpPr/>
          <p:nvPr/>
        </p:nvSpPr>
        <p:spPr>
          <a:xfrm>
            <a:off x="3719948" y="3675367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6"/>
          <p:cNvSpPr/>
          <p:nvPr/>
        </p:nvSpPr>
        <p:spPr>
          <a:xfrm>
            <a:off x="3719948" y="4115834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6"/>
          <p:cNvSpPr/>
          <p:nvPr/>
        </p:nvSpPr>
        <p:spPr>
          <a:xfrm>
            <a:off x="3719948" y="4530255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6"/>
          <p:cNvSpPr/>
          <p:nvPr/>
        </p:nvSpPr>
        <p:spPr>
          <a:xfrm>
            <a:off x="0" y="0"/>
            <a:ext cx="9144000" cy="51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GERANDO A PERCEPÇÃO CLARA DA VENDA CONSULTIVA NO CLIENTE</a:t>
            </a:r>
            <a:endParaRPr sz="1100"/>
          </a:p>
        </p:txBody>
      </p:sp>
      <p:cxnSp>
        <p:nvCxnSpPr>
          <p:cNvPr id="160" name="Google Shape;160;p26"/>
          <p:cNvCxnSpPr/>
          <p:nvPr/>
        </p:nvCxnSpPr>
        <p:spPr>
          <a:xfrm>
            <a:off x="618296" y="2241992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1" name="Google Shape;161;p26"/>
          <p:cNvCxnSpPr/>
          <p:nvPr/>
        </p:nvCxnSpPr>
        <p:spPr>
          <a:xfrm>
            <a:off x="618296" y="2687562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2" name="Google Shape;162;p26"/>
          <p:cNvCxnSpPr/>
          <p:nvPr/>
        </p:nvCxnSpPr>
        <p:spPr>
          <a:xfrm>
            <a:off x="618296" y="3110639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3" name="Google Shape;163;p26"/>
          <p:cNvCxnSpPr/>
          <p:nvPr/>
        </p:nvCxnSpPr>
        <p:spPr>
          <a:xfrm>
            <a:off x="618296" y="3556209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4" name="Google Shape;164;p26"/>
          <p:cNvCxnSpPr/>
          <p:nvPr/>
        </p:nvCxnSpPr>
        <p:spPr>
          <a:xfrm>
            <a:off x="618296" y="3967918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5" name="Google Shape;165;p26"/>
          <p:cNvCxnSpPr/>
          <p:nvPr/>
        </p:nvCxnSpPr>
        <p:spPr>
          <a:xfrm>
            <a:off x="618296" y="4390995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6" name="Google Shape;166;p26"/>
          <p:cNvCxnSpPr/>
          <p:nvPr/>
        </p:nvCxnSpPr>
        <p:spPr>
          <a:xfrm>
            <a:off x="618296" y="4836565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7" name="Google Shape;167;p26"/>
          <p:cNvCxnSpPr/>
          <p:nvPr/>
        </p:nvCxnSpPr>
        <p:spPr>
          <a:xfrm>
            <a:off x="618296" y="1874144"/>
            <a:ext cx="75945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8" name="Google Shape;168;p26"/>
          <p:cNvSpPr/>
          <p:nvPr/>
        </p:nvSpPr>
        <p:spPr>
          <a:xfrm>
            <a:off x="3719948" y="1569632"/>
            <a:ext cx="1153200" cy="216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74175" y="1499450"/>
            <a:ext cx="30492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Não estuda o cliente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