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73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437" y="1345049"/>
            <a:ext cx="7415927" cy="3193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b="1" kern="0" spc="-20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Tipos de Hospedagem na Web</a:t>
            </a:r>
            <a:endParaRPr lang="en-US" sz="6707" dirty="0"/>
          </a:p>
        </p:txBody>
      </p:sp>
      <p:sp>
        <p:nvSpPr>
          <p:cNvPr id="6" name="Text 3"/>
          <p:cNvSpPr/>
          <p:nvPr/>
        </p:nvSpPr>
        <p:spPr>
          <a:xfrm>
            <a:off x="6350437" y="4909304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escolha do tipo de hospedagem certa é crucial para sites e empresas em crescimento. Existem várias opções, cada uma atendendo a diferentes necessidades e exigências. Vamos explorar três tipos populares de hospedagem na web: compartilhada, servidor VPS e hospedagem em nuvem.</a:t>
            </a:r>
            <a:endParaRPr lang="en-US" sz="1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1957626"/>
            <a:ext cx="8209598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Hospedagem Compartilhada</a:t>
            </a:r>
            <a:endParaRPr lang="en-US" sz="4860" dirty="0"/>
          </a:p>
        </p:txBody>
      </p:sp>
      <p:sp>
        <p:nvSpPr>
          <p:cNvPr id="6" name="Shape 3"/>
          <p:cNvSpPr/>
          <p:nvPr/>
        </p:nvSpPr>
        <p:spPr>
          <a:xfrm>
            <a:off x="864037" y="3377089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DADBF1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56680" y="3469600"/>
            <a:ext cx="170140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kern="0" spc="-8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916" dirty="0"/>
          </a:p>
        </p:txBody>
      </p:sp>
      <p:sp>
        <p:nvSpPr>
          <p:cNvPr id="8" name="Text 5"/>
          <p:cNvSpPr/>
          <p:nvPr/>
        </p:nvSpPr>
        <p:spPr>
          <a:xfrm>
            <a:off x="1666280" y="3377089"/>
            <a:ext cx="3696772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Simplicidade e Acessibilidade</a:t>
            </a:r>
            <a:endParaRPr lang="en-US" sz="2430" dirty="0"/>
          </a:p>
        </p:txBody>
      </p:sp>
      <p:sp>
        <p:nvSpPr>
          <p:cNvPr id="9" name="Text 6"/>
          <p:cNvSpPr/>
          <p:nvPr/>
        </p:nvSpPr>
        <p:spPr>
          <a:xfrm>
            <a:off x="1666280" y="4296727"/>
            <a:ext cx="3696772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hospedagem compartilhada é uma escolha econômica para pequenas empresas e sites pessoais devido à sua simplicidade e custo acessível.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5609868" y="3377089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DADBF1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76436" y="3469600"/>
            <a:ext cx="222171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kern="0" spc="-8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916" dirty="0"/>
          </a:p>
        </p:txBody>
      </p:sp>
      <p:sp>
        <p:nvSpPr>
          <p:cNvPr id="12" name="Text 9"/>
          <p:cNvSpPr/>
          <p:nvPr/>
        </p:nvSpPr>
        <p:spPr>
          <a:xfrm>
            <a:off x="6412111" y="3377089"/>
            <a:ext cx="3696772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Recursos Compartilhados</a:t>
            </a:r>
            <a:endParaRPr lang="en-US" sz="2430" dirty="0"/>
          </a:p>
        </p:txBody>
      </p:sp>
      <p:sp>
        <p:nvSpPr>
          <p:cNvPr id="13" name="Text 10"/>
          <p:cNvSpPr/>
          <p:nvPr/>
        </p:nvSpPr>
        <p:spPr>
          <a:xfrm>
            <a:off x="6412111" y="4296727"/>
            <a:ext cx="3696772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usuários compartilham memória, poder de processamento e espaço de armazenamento do servidor.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2400538"/>
            <a:ext cx="858119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Hospedagem de Servidor VPS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789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Partição Virtual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4421743"/>
            <a:ext cx="6150054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Cada usuário tem uma partição virtual em um servidor físico, proporcionando uma quantidade alocada de recursos.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7623929" y="3789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Escalabilidade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7623929" y="4421743"/>
            <a:ext cx="6150054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Hospedagem VPS é ideal para sites em crescimento, lojas virtuais e blogs com aumento rápido de visitantes.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8307" y="1086803"/>
            <a:ext cx="5273635" cy="6591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91"/>
              </a:lnSpc>
              <a:buNone/>
            </a:pPr>
            <a:r>
              <a:rPr lang="en-US" sz="4153" b="1" kern="0" spc="-125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Hospedagem Cloud</a:t>
            </a:r>
            <a:endParaRPr lang="en-US" sz="4153" dirty="0"/>
          </a:p>
        </p:txBody>
      </p:sp>
      <p:sp>
        <p:nvSpPr>
          <p:cNvPr id="6" name="Shape 3"/>
          <p:cNvSpPr/>
          <p:nvPr/>
        </p:nvSpPr>
        <p:spPr>
          <a:xfrm>
            <a:off x="1033582" y="2062282"/>
            <a:ext cx="42148" cy="5080516"/>
          </a:xfrm>
          <a:prstGeom prst="roundRect">
            <a:avLst>
              <a:gd name="adj" fmla="val 225222"/>
            </a:avLst>
          </a:prstGeom>
          <a:solidFill>
            <a:srgbClr val="C0C1D7"/>
          </a:solidFill>
          <a:ln/>
        </p:spPr>
      </p:sp>
      <p:sp>
        <p:nvSpPr>
          <p:cNvPr id="7" name="Shape 4"/>
          <p:cNvSpPr/>
          <p:nvPr/>
        </p:nvSpPr>
        <p:spPr>
          <a:xfrm>
            <a:off x="1291947" y="2515791"/>
            <a:ext cx="738307" cy="42148"/>
          </a:xfrm>
          <a:prstGeom prst="roundRect">
            <a:avLst>
              <a:gd name="adj" fmla="val 225222"/>
            </a:avLst>
          </a:prstGeom>
          <a:solidFill>
            <a:srgbClr val="C0C1D7"/>
          </a:solidFill>
          <a:ln/>
        </p:spPr>
      </p:sp>
      <p:sp>
        <p:nvSpPr>
          <p:cNvPr id="8" name="Shape 5"/>
          <p:cNvSpPr/>
          <p:nvPr/>
        </p:nvSpPr>
        <p:spPr>
          <a:xfrm>
            <a:off x="817364" y="2299573"/>
            <a:ext cx="474583" cy="474583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81908" y="2378631"/>
            <a:ext cx="145375" cy="3164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2"/>
              </a:lnSpc>
              <a:buNone/>
            </a:pPr>
            <a:r>
              <a:rPr lang="en-US" sz="2492" b="1" kern="0" spc="-7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492" dirty="0"/>
          </a:p>
        </p:txBody>
      </p:sp>
      <p:sp>
        <p:nvSpPr>
          <p:cNvPr id="10" name="Text 7"/>
          <p:cNvSpPr/>
          <p:nvPr/>
        </p:nvSpPr>
        <p:spPr>
          <a:xfrm>
            <a:off x="2214801" y="2273141"/>
            <a:ext cx="2636758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2076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Confiabilidade</a:t>
            </a:r>
            <a:endParaRPr lang="en-US" sz="2076" dirty="0"/>
          </a:p>
        </p:txBody>
      </p:sp>
      <p:sp>
        <p:nvSpPr>
          <p:cNvPr id="11" name="Text 8"/>
          <p:cNvSpPr/>
          <p:nvPr/>
        </p:nvSpPr>
        <p:spPr>
          <a:xfrm>
            <a:off x="2214801" y="2729270"/>
            <a:ext cx="8019693" cy="675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8"/>
              </a:lnSpc>
              <a:buNone/>
            </a:pPr>
            <a:r>
              <a:rPr lang="en-US" sz="166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Utiliza vários servidores virtuais, garantindo que o site permaneça operacional em casos de tráfego intenso ou problemas em um servidor específico.</a:t>
            </a:r>
            <a:endParaRPr lang="en-US" sz="1661" dirty="0"/>
          </a:p>
        </p:txBody>
      </p:sp>
      <p:sp>
        <p:nvSpPr>
          <p:cNvPr id="12" name="Shape 9"/>
          <p:cNvSpPr/>
          <p:nvPr/>
        </p:nvSpPr>
        <p:spPr>
          <a:xfrm>
            <a:off x="1291947" y="4279583"/>
            <a:ext cx="738307" cy="42148"/>
          </a:xfrm>
          <a:prstGeom prst="roundRect">
            <a:avLst>
              <a:gd name="adj" fmla="val 225222"/>
            </a:avLst>
          </a:prstGeom>
          <a:solidFill>
            <a:srgbClr val="C0C1D7"/>
          </a:solidFill>
          <a:ln/>
        </p:spPr>
      </p:sp>
      <p:sp>
        <p:nvSpPr>
          <p:cNvPr id="13" name="Shape 10"/>
          <p:cNvSpPr/>
          <p:nvPr/>
        </p:nvSpPr>
        <p:spPr>
          <a:xfrm>
            <a:off x="817364" y="4063365"/>
            <a:ext cx="474583" cy="474583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59644" y="4142423"/>
            <a:ext cx="189905" cy="3164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2"/>
              </a:lnSpc>
              <a:buNone/>
            </a:pPr>
            <a:r>
              <a:rPr lang="en-US" sz="2492" b="1" kern="0" spc="-7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492" dirty="0"/>
          </a:p>
        </p:txBody>
      </p:sp>
      <p:sp>
        <p:nvSpPr>
          <p:cNvPr id="15" name="Text 12"/>
          <p:cNvSpPr/>
          <p:nvPr/>
        </p:nvSpPr>
        <p:spPr>
          <a:xfrm>
            <a:off x="2214801" y="4036933"/>
            <a:ext cx="2949416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2076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Escalabilidade Dinâmica</a:t>
            </a:r>
            <a:endParaRPr lang="en-US" sz="2076" dirty="0"/>
          </a:p>
        </p:txBody>
      </p:sp>
      <p:sp>
        <p:nvSpPr>
          <p:cNvPr id="16" name="Text 13"/>
          <p:cNvSpPr/>
          <p:nvPr/>
        </p:nvSpPr>
        <p:spPr>
          <a:xfrm>
            <a:off x="2214801" y="4493062"/>
            <a:ext cx="8019693" cy="675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8"/>
              </a:lnSpc>
              <a:buNone/>
            </a:pPr>
            <a:r>
              <a:rPr lang="en-US" sz="166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hospedagem em nuvem se expande facilmente para atender às crescentes demandas de sites de larga escala e lojas de eCommerce.</a:t>
            </a:r>
            <a:endParaRPr lang="en-US" sz="1661" dirty="0"/>
          </a:p>
        </p:txBody>
      </p:sp>
      <p:sp>
        <p:nvSpPr>
          <p:cNvPr id="17" name="Shape 14"/>
          <p:cNvSpPr/>
          <p:nvPr/>
        </p:nvSpPr>
        <p:spPr>
          <a:xfrm>
            <a:off x="1291947" y="6043374"/>
            <a:ext cx="738307" cy="42148"/>
          </a:xfrm>
          <a:prstGeom prst="roundRect">
            <a:avLst>
              <a:gd name="adj" fmla="val 225222"/>
            </a:avLst>
          </a:prstGeom>
          <a:solidFill>
            <a:srgbClr val="C0C1D7"/>
          </a:solidFill>
          <a:ln/>
        </p:spPr>
      </p:sp>
      <p:sp>
        <p:nvSpPr>
          <p:cNvPr id="18" name="Shape 15"/>
          <p:cNvSpPr/>
          <p:nvPr/>
        </p:nvSpPr>
        <p:spPr>
          <a:xfrm>
            <a:off x="817364" y="5827157"/>
            <a:ext cx="474583" cy="474583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55000" y="5906214"/>
            <a:ext cx="199192" cy="3164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2"/>
              </a:lnSpc>
              <a:buNone/>
            </a:pPr>
            <a:r>
              <a:rPr lang="en-US" sz="2492" b="1" kern="0" spc="-7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492" dirty="0"/>
          </a:p>
        </p:txBody>
      </p:sp>
      <p:sp>
        <p:nvSpPr>
          <p:cNvPr id="20" name="Text 17"/>
          <p:cNvSpPr/>
          <p:nvPr/>
        </p:nvSpPr>
        <p:spPr>
          <a:xfrm>
            <a:off x="2214801" y="5800725"/>
            <a:ext cx="2736056" cy="3295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5"/>
              </a:lnSpc>
              <a:buNone/>
            </a:pPr>
            <a:r>
              <a:rPr lang="en-US" sz="2076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Redução de Downtime</a:t>
            </a:r>
            <a:endParaRPr lang="en-US" sz="2076" dirty="0"/>
          </a:p>
        </p:txBody>
      </p:sp>
      <p:sp>
        <p:nvSpPr>
          <p:cNvPr id="21" name="Text 18"/>
          <p:cNvSpPr/>
          <p:nvPr/>
        </p:nvSpPr>
        <p:spPr>
          <a:xfrm>
            <a:off x="2214801" y="6256853"/>
            <a:ext cx="8019693" cy="675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8"/>
              </a:lnSpc>
              <a:buNone/>
            </a:pPr>
            <a:r>
              <a:rPr lang="en-US" sz="1661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cluster de servidores minimiza ou elimina o tempo de inatividade, tornando-a ideal para empresas que dependem de presença online contínua.</a:t>
            </a:r>
            <a:endParaRPr lang="en-US" sz="16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3829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833914" y="655201"/>
            <a:ext cx="5957054" cy="7444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63"/>
              </a:lnSpc>
              <a:buNone/>
            </a:pPr>
            <a:r>
              <a:rPr lang="en-US" sz="4691" b="1" kern="0" spc="-14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Custos e Benefícios</a:t>
            </a:r>
            <a:endParaRPr lang="en-US" sz="469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4" y="1876187"/>
            <a:ext cx="6302573" cy="389524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914" y="6069211"/>
            <a:ext cx="2978468" cy="372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32"/>
              </a:lnSpc>
              <a:buNone/>
            </a:pPr>
            <a:r>
              <a:rPr lang="en-US" sz="2345" b="1" kern="0" spc="-7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Custos Variáveis</a:t>
            </a:r>
            <a:endParaRPr lang="en-US" sz="2345" dirty="0"/>
          </a:p>
        </p:txBody>
      </p:sp>
      <p:sp>
        <p:nvSpPr>
          <p:cNvPr id="7" name="Text 4"/>
          <p:cNvSpPr/>
          <p:nvPr/>
        </p:nvSpPr>
        <p:spPr>
          <a:xfrm>
            <a:off x="833914" y="6584394"/>
            <a:ext cx="6302573" cy="11433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02"/>
              </a:lnSpc>
              <a:buNone/>
            </a:pPr>
            <a:r>
              <a:rPr lang="en-US" sz="1876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custo varia com base no uso, sendo mais econômico para hospedagem compartilhada e mais flexível para a hospedagem em nuvem.</a:t>
            </a:r>
            <a:endParaRPr lang="en-US" sz="187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94" y="1876187"/>
            <a:ext cx="6302693" cy="38952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93794" y="6069211"/>
            <a:ext cx="2978468" cy="372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32"/>
              </a:lnSpc>
              <a:buNone/>
            </a:pPr>
            <a:r>
              <a:rPr lang="en-US" sz="2345" b="1" kern="0" spc="-7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Benefícios Gerais</a:t>
            </a:r>
            <a:endParaRPr lang="en-US" sz="2345" dirty="0"/>
          </a:p>
        </p:txBody>
      </p:sp>
      <p:sp>
        <p:nvSpPr>
          <p:cNvPr id="10" name="Text 6"/>
          <p:cNvSpPr/>
          <p:nvPr/>
        </p:nvSpPr>
        <p:spPr>
          <a:xfrm>
            <a:off x="7493794" y="6584394"/>
            <a:ext cx="6302693" cy="11433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02"/>
              </a:lnSpc>
              <a:buNone/>
            </a:pPr>
            <a:r>
              <a:rPr lang="en-US" sz="1876" kern="0" spc="-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Confiabilidade, escalabilidade e redução de downtime são benefícios notáveis em diferentes modelos de hospedagem.</a:t>
            </a:r>
            <a:endParaRPr lang="en-US" sz="18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43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80912" y="3528536"/>
            <a:ext cx="11066026" cy="656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b="1" kern="0" spc="-12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Elementos-chave na Escolha da Hospedagem</a:t>
            </a:r>
            <a:endParaRPr lang="en-US" sz="413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12" y="4499491"/>
            <a:ext cx="3822859" cy="83974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90819" y="5654159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Requisitos Técnicos</a:t>
            </a:r>
            <a:endParaRPr lang="en-US" sz="2066" dirty="0"/>
          </a:p>
        </p:txBody>
      </p:sp>
      <p:sp>
        <p:nvSpPr>
          <p:cNvPr id="8" name="Text 4"/>
          <p:cNvSpPr/>
          <p:nvPr/>
        </p:nvSpPr>
        <p:spPr>
          <a:xfrm>
            <a:off x="1790819" y="6108144"/>
            <a:ext cx="3403044" cy="671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1653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Identificar a demanda de recursos e requisitos de desempenho.</a:t>
            </a:r>
            <a:endParaRPr lang="en-US" sz="165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771" y="4499491"/>
            <a:ext cx="3822859" cy="8397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613678" y="5654159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Escala Futura</a:t>
            </a:r>
            <a:endParaRPr lang="en-US" sz="2066" dirty="0"/>
          </a:p>
        </p:txBody>
      </p:sp>
      <p:sp>
        <p:nvSpPr>
          <p:cNvPr id="11" name="Text 6"/>
          <p:cNvSpPr/>
          <p:nvPr/>
        </p:nvSpPr>
        <p:spPr>
          <a:xfrm>
            <a:off x="5613678" y="6108144"/>
            <a:ext cx="3403044" cy="671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1653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Planejar para o crescimento e a escalabilidade do site.</a:t>
            </a:r>
            <a:endParaRPr lang="en-US" sz="1653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629" y="4499491"/>
            <a:ext cx="3822859" cy="8397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36537" y="5654159"/>
            <a:ext cx="3172539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066" b="1" kern="0" spc="-6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Confiabilidade Necessária</a:t>
            </a:r>
            <a:endParaRPr lang="en-US" sz="2066" dirty="0"/>
          </a:p>
        </p:txBody>
      </p:sp>
      <p:sp>
        <p:nvSpPr>
          <p:cNvPr id="14" name="Text 8"/>
          <p:cNvSpPr/>
          <p:nvPr/>
        </p:nvSpPr>
        <p:spPr>
          <a:xfrm>
            <a:off x="9436537" y="6108144"/>
            <a:ext cx="3403044" cy="1007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5"/>
              </a:lnSpc>
              <a:buNone/>
            </a:pPr>
            <a:r>
              <a:rPr lang="en-US" sz="1653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Determinar a importância de uptime e confiabilidade para o negócio online.</a:t>
            </a:r>
            <a:endParaRPr lang="en-US" sz="16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Personalizar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Inter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Gabriel Ferrante</cp:lastModifiedBy>
  <cp:revision>2</cp:revision>
  <dcterms:created xsi:type="dcterms:W3CDTF">2024-07-07T19:30:34Z</dcterms:created>
  <dcterms:modified xsi:type="dcterms:W3CDTF">2024-07-07T19:31:51Z</dcterms:modified>
</cp:coreProperties>
</file>